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  <p:sldMasterId id="2147483660" r:id="rId2"/>
    <p:sldMasterId id="2147483694" r:id="rId3"/>
  </p:sldMasterIdLst>
  <p:notesMasterIdLst>
    <p:notesMasterId r:id="rId35"/>
  </p:notesMasterIdLst>
  <p:handoutMasterIdLst>
    <p:handoutMasterId r:id="rId36"/>
  </p:handoutMasterIdLst>
  <p:sldIdLst>
    <p:sldId id="280" r:id="rId4"/>
    <p:sldId id="281" r:id="rId5"/>
    <p:sldId id="282" r:id="rId6"/>
    <p:sldId id="339" r:id="rId7"/>
    <p:sldId id="347" r:id="rId8"/>
    <p:sldId id="283" r:id="rId9"/>
    <p:sldId id="285" r:id="rId10"/>
    <p:sldId id="340" r:id="rId11"/>
    <p:sldId id="351" r:id="rId12"/>
    <p:sldId id="327" r:id="rId13"/>
    <p:sldId id="325" r:id="rId14"/>
    <p:sldId id="334" r:id="rId15"/>
    <p:sldId id="355" r:id="rId16"/>
    <p:sldId id="311" r:id="rId17"/>
    <p:sldId id="312" r:id="rId18"/>
    <p:sldId id="313" r:id="rId19"/>
    <p:sldId id="337" r:id="rId20"/>
    <p:sldId id="356" r:id="rId21"/>
    <p:sldId id="291" r:id="rId22"/>
    <p:sldId id="360" r:id="rId23"/>
    <p:sldId id="357" r:id="rId24"/>
    <p:sldId id="358" r:id="rId25"/>
    <p:sldId id="359" r:id="rId26"/>
    <p:sldId id="292" r:id="rId27"/>
    <p:sldId id="349" r:id="rId28"/>
    <p:sldId id="350" r:id="rId29"/>
    <p:sldId id="296" r:id="rId30"/>
    <p:sldId id="332" r:id="rId31"/>
    <p:sldId id="298" r:id="rId32"/>
    <p:sldId id="299" r:id="rId33"/>
    <p:sldId id="301" r:id="rId34"/>
  </p:sldIdLst>
  <p:sldSz cx="9144000" cy="6858000" type="letter"/>
  <p:notesSz cx="7099300" cy="10234613"/>
  <p:defaultTextStyle>
    <a:defPPr>
      <a:defRPr lang="he-IL"/>
    </a:defPPr>
    <a:lvl1pPr algn="ctr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ctr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ctr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ctr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ctr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3">
          <p15:clr>
            <a:srgbClr val="A4A3A4"/>
          </p15:clr>
        </p15:guide>
        <p15:guide id="2" pos="2235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F7DA"/>
    <a:srgbClr val="FFEDB5"/>
    <a:srgbClr val="FFFC00"/>
    <a:srgbClr val="FFEE7F"/>
    <a:srgbClr val="FFF192"/>
    <a:srgbClr val="114FFB"/>
    <a:srgbClr val="FFFFD5"/>
    <a:srgbClr val="FFD400"/>
    <a:srgbClr val="FFE4C9"/>
    <a:srgbClr val="94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948"/>
    <p:restoredTop sz="94475"/>
  </p:normalViewPr>
  <p:slideViewPr>
    <p:cSldViewPr>
      <p:cViewPr>
        <p:scale>
          <a:sx n="92" d="100"/>
          <a:sy n="92" d="100"/>
        </p:scale>
        <p:origin x="704" y="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>
        <p:scale>
          <a:sx n="100" d="100"/>
          <a:sy n="100" d="100"/>
        </p:scale>
        <p:origin x="-1170" y="2412"/>
      </p:cViewPr>
      <p:guideLst>
        <p:guide orient="horz" pos="3223"/>
        <p:guide pos="2235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theme" Target="theme/theme1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/Relationships>
</file>

<file path=ppt/_rels/viewProps.xml.rels><?xml version="1.0" encoding="UTF-8" standalone="yes"?>
<Relationships xmlns="http://schemas.openxmlformats.org/package/2006/relationships"><Relationship Id="rId8" Type="http://schemas.openxmlformats.org/officeDocument/2006/relationships/slide" Target="slides/slide25.xml"/><Relationship Id="rId3" Type="http://schemas.openxmlformats.org/officeDocument/2006/relationships/slide" Target="slides/slide20.xml"/><Relationship Id="rId7" Type="http://schemas.openxmlformats.org/officeDocument/2006/relationships/slide" Target="slides/slide24.xml"/><Relationship Id="rId2" Type="http://schemas.openxmlformats.org/officeDocument/2006/relationships/slide" Target="slides/slide18.xml"/><Relationship Id="rId1" Type="http://schemas.openxmlformats.org/officeDocument/2006/relationships/slide" Target="slides/slide17.xml"/><Relationship Id="rId6" Type="http://schemas.openxmlformats.org/officeDocument/2006/relationships/slide" Target="slides/slide23.xml"/><Relationship Id="rId5" Type="http://schemas.openxmlformats.org/officeDocument/2006/relationships/slide" Target="slides/slide22.xml"/><Relationship Id="rId4" Type="http://schemas.openxmlformats.org/officeDocument/2006/relationships/slide" Target="slides/slide21.xml"/><Relationship Id="rId9" Type="http://schemas.openxmlformats.org/officeDocument/2006/relationships/slide" Target="slides/slide26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9" name="Text Box 7" descr="Bouquet"/>
          <p:cNvSpPr txBox="1">
            <a:spLocks noChangeArrowheads="1"/>
          </p:cNvSpPr>
          <p:nvPr/>
        </p:nvSpPr>
        <p:spPr bwMode="auto">
          <a:xfrm>
            <a:off x="577850" y="9836150"/>
            <a:ext cx="5927725" cy="231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blipFill dpi="0" rotWithShape="0">
                  <a:blip r:embed="rId2"/>
                  <a:srcRect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6241" tIns="48120" rIns="96241" bIns="48120" anchor="ctr">
            <a:spAutoFit/>
          </a:bodyPr>
          <a:lstStyle>
            <a:lvl1pPr defTabSz="96202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defTabSz="96202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6202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6202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62025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62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>
              <a:spcBef>
                <a:spcPct val="50000"/>
              </a:spcBef>
              <a:defRPr/>
            </a:pPr>
            <a:r>
              <a:rPr lang="en-US" sz="900" dirty="0">
                <a:cs typeface="+mn-cs"/>
              </a:rPr>
              <a:t>Intro to CS, IDC Herzliya, Lecture 1-1</a:t>
            </a:r>
          </a:p>
        </p:txBody>
      </p:sp>
    </p:spTree>
    <p:extLst>
      <p:ext uri="{BB962C8B-B14F-4D97-AF65-F5344CB8AC3E}">
        <p14:creationId xmlns:p14="http://schemas.microsoft.com/office/powerpoint/2010/main" val="124790163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-1588" y="11113"/>
            <a:ext cx="3076576" cy="477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20050" tIns="0" rIns="20050" bIns="0" numCol="1" anchor="t" anchorCtr="0" compatLnSpc="1">
            <a:prstTxWarp prst="textNoShape">
              <a:avLst/>
            </a:prstTxWarp>
          </a:bodyPr>
          <a:lstStyle>
            <a:lvl1pPr algn="l" defTabSz="801688">
              <a:defRPr sz="1100" i="1">
                <a:latin typeface="Times New Roman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2725" y="11113"/>
            <a:ext cx="3076575" cy="477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20050" tIns="0" rIns="20050" bIns="0" numCol="1" anchor="t" anchorCtr="0" compatLnSpc="1">
            <a:prstTxWarp prst="textNoShape">
              <a:avLst/>
            </a:prstTxWarp>
          </a:bodyPr>
          <a:lstStyle>
            <a:lvl1pPr algn="r" defTabSz="801688">
              <a:defRPr sz="1100" i="1">
                <a:latin typeface="Times New Roman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-1588" y="9745663"/>
            <a:ext cx="3076576" cy="477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20050" tIns="0" rIns="20050" bIns="0" numCol="1" anchor="b" anchorCtr="0" compatLnSpc="1">
            <a:prstTxWarp prst="textNoShape">
              <a:avLst/>
            </a:prstTxWarp>
          </a:bodyPr>
          <a:lstStyle>
            <a:lvl1pPr algn="l" defTabSz="801688">
              <a:defRPr sz="1100" i="1">
                <a:latin typeface="Times New Roman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2725" y="9745663"/>
            <a:ext cx="3076575" cy="477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20050" tIns="0" rIns="20050" bIns="0" numCol="1" anchor="b" anchorCtr="0" compatLnSpc="1">
            <a:prstTxWarp prst="textNoShape">
              <a:avLst/>
            </a:prstTxWarp>
          </a:bodyPr>
          <a:lstStyle>
            <a:lvl1pPr algn="r" defTabSz="801688">
              <a:defRPr sz="1100" i="1">
                <a:latin typeface="Times New Roman" charset="0"/>
                <a:cs typeface="Times New Roman" charset="0"/>
              </a:defRPr>
            </a:lvl1pPr>
          </a:lstStyle>
          <a:p>
            <a:pPr>
              <a:defRPr/>
            </a:pPr>
            <a:fld id="{246F5A5B-2308-FA4B-9FC3-6D2F53021A06}" type="slidenum">
              <a:rPr lang="he-IL"/>
              <a:pPr>
                <a:defRPr/>
              </a:pPr>
              <a:t>‹#›</a:t>
            </a:fld>
            <a:endParaRPr lang="en-US" dirty="0">
              <a:cs typeface="+mn-cs"/>
            </a:endParaRPr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44563" y="4864100"/>
            <a:ext cx="5208587" cy="431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909" tIns="48455" rIns="96909" bIns="4845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notes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6631" name="Rectangle 7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58875" y="893763"/>
            <a:ext cx="4779963" cy="358457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xmlns="" val="1"/>
            </a:ext>
          </a:extLst>
        </p:spPr>
      </p:sp>
      <p:sp>
        <p:nvSpPr>
          <p:cNvPr id="26632" name="Rectangle 8"/>
          <p:cNvSpPr>
            <a:spLocks noChangeArrowheads="1"/>
          </p:cNvSpPr>
          <p:nvPr/>
        </p:nvSpPr>
        <p:spPr bwMode="auto">
          <a:xfrm>
            <a:off x="7275513" y="9809163"/>
            <a:ext cx="415925" cy="327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6909" tIns="48455" rIns="96909" bIns="48455" anchor="ctr">
            <a:spAutoFit/>
          </a:bodyPr>
          <a:lstStyle/>
          <a:p>
            <a:pPr algn="r" defTabSz="962025">
              <a:defRPr/>
            </a:pPr>
            <a:fld id="{EF3B5672-7798-AA47-A43E-D7854D2A685E}" type="slidenum">
              <a:rPr lang="he-IL" sz="1500">
                <a:latin typeface="Times New Roman" charset="0"/>
                <a:cs typeface="Times New Roman" charset="0"/>
              </a:rPr>
              <a:pPr algn="r" defTabSz="962025">
                <a:defRPr/>
              </a:pPr>
              <a:t>‹#›</a:t>
            </a:fld>
            <a:endParaRPr lang="en-US" sz="1500" dirty="0">
              <a:latin typeface="Times New Roman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2850927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0"/>
        <a:cs typeface="Arial" charset="0"/>
      </a:defRPr>
    </a:lvl1pPr>
    <a:lvl2pPr marL="457200" algn="l" rtl="1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Arial" charset="0"/>
        <a:cs typeface="Arial" charset="0"/>
      </a:defRPr>
    </a:lvl2pPr>
    <a:lvl3pPr marL="914400" algn="l" rtl="1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Arial" charset="0"/>
        <a:cs typeface="Arial" charset="0"/>
      </a:defRPr>
    </a:lvl3pPr>
    <a:lvl4pPr marL="1371600" algn="l" rtl="1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Arial" charset="0"/>
        <a:cs typeface="Arial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Arial" charset="0"/>
        <a:cs typeface="Arial" charset="0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5"/>
          <p:cNvSpPr txBox="1">
            <a:spLocks noGrp="1" noChangeArrowheads="1"/>
          </p:cNvSpPr>
          <p:nvPr/>
        </p:nvSpPr>
        <p:spPr bwMode="auto">
          <a:xfrm>
            <a:off x="4022725" y="9745663"/>
            <a:ext cx="3076575" cy="477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20050" tIns="0" rIns="20050" bIns="0" anchor="b"/>
          <a:lstStyle>
            <a:lvl1pPr defTabSz="801688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defTabSz="801688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01688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01688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01688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>
              <a:defRPr/>
            </a:pPr>
            <a:fld id="{71FBAC61-8D76-7C4A-88DB-DA642686B8BF}" type="slidenum">
              <a:rPr lang="he-IL" sz="1100" i="1" smtClean="0">
                <a:latin typeface="Times New Roman" charset="0"/>
                <a:cs typeface="Times New Roman" charset="0"/>
              </a:rPr>
              <a:pPr algn="r">
                <a:defRPr/>
              </a:pPr>
              <a:t>1</a:t>
            </a:fld>
            <a:endParaRPr lang="en-US" sz="1100" i="1" dirty="0">
              <a:latin typeface="Times New Roman" charset="0"/>
              <a:cs typeface="Times New Roman" charset="0"/>
            </a:endParaRPr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3775" y="768350"/>
            <a:ext cx="5114925" cy="3836988"/>
          </a:xfrm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7738" y="4860925"/>
            <a:ext cx="5203825" cy="4605338"/>
          </a:xfrm>
          <a:extLst>
            <a:ext uri="{FAA26D3D-D897-4be2-8F04-BA451C77F1D7}">
              <ma14:placeholderFlag xmlns:ma14="http://schemas.microsoft.com/office/mac/drawingml/2011/main" xmlns="" val="1"/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46F5A5B-2308-FA4B-9FC3-6D2F53021A06}" type="slidenum">
              <a:rPr lang="he-IL" smtClean="0"/>
              <a:pPr>
                <a:defRPr/>
              </a:pPr>
              <a:t>15</a:t>
            </a:fld>
            <a:endParaRPr lang="en-US" dirty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575328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5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fld id="{E89A270C-372E-4047-807A-378FA2E02D2A}" type="slidenum">
              <a:rPr lang="he-IL" sz="1100" smtClean="0">
                <a:latin typeface="Times New Roman" charset="0"/>
              </a:rPr>
              <a:pPr>
                <a:defRPr/>
              </a:pPr>
              <a:t>17</a:t>
            </a:fld>
            <a:endParaRPr lang="en-US" sz="1100" dirty="0">
              <a:latin typeface="Times New Roman" charset="0"/>
            </a:endParaRPr>
          </a:p>
        </p:txBody>
      </p:sp>
      <p:sp>
        <p:nvSpPr>
          <p:cNvPr id="28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90065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9282EE-390A-E17F-F6C4-8ACA80251F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5">
            <a:extLst>
              <a:ext uri="{FF2B5EF4-FFF2-40B4-BE49-F238E27FC236}">
                <a16:creationId xmlns:a16="http://schemas.microsoft.com/office/drawing/2014/main" id="{B9A25C02-C9BE-3DB2-AC0F-86B6B418259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fld id="{E89A270C-372E-4047-807A-378FA2E02D2A}" type="slidenum">
              <a:rPr lang="he-IL" sz="1100" smtClean="0">
                <a:latin typeface="Times New Roman" charset="0"/>
              </a:rPr>
              <a:pPr>
                <a:defRPr/>
              </a:pPr>
              <a:t>18</a:t>
            </a:fld>
            <a:endParaRPr lang="en-US" sz="1100" dirty="0">
              <a:latin typeface="Times New Roman" charset="0"/>
            </a:endParaRPr>
          </a:p>
        </p:txBody>
      </p:sp>
      <p:sp>
        <p:nvSpPr>
          <p:cNvPr id="28675" name="Rectangle 2">
            <a:extLst>
              <a:ext uri="{FF2B5EF4-FFF2-40B4-BE49-F238E27FC236}">
                <a16:creationId xmlns:a16="http://schemas.microsoft.com/office/drawing/2014/main" id="{63810DF8-617C-8DD6-C305-AC2220557ED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6" name="Rectangle 3">
            <a:extLst>
              <a:ext uri="{FF2B5EF4-FFF2-40B4-BE49-F238E27FC236}">
                <a16:creationId xmlns:a16="http://schemas.microsoft.com/office/drawing/2014/main" id="{80D7A2F5-1FE3-EC65-9FD1-486966342F2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40625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5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fld id="{D8E2036F-99C8-E64F-958F-D9CB0CE0A17B}" type="slidenum">
              <a:rPr lang="he-IL" sz="1100" smtClean="0">
                <a:latin typeface="Times New Roman" charset="0"/>
              </a:rPr>
              <a:pPr>
                <a:defRPr/>
              </a:pPr>
              <a:t>19</a:t>
            </a:fld>
            <a:endParaRPr lang="en-US" sz="1100" dirty="0">
              <a:latin typeface="Times New Roman" charset="0"/>
            </a:endParaRPr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20395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AE18C0-B810-94A3-3DF7-D4934EA3F6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5">
            <a:extLst>
              <a:ext uri="{FF2B5EF4-FFF2-40B4-BE49-F238E27FC236}">
                <a16:creationId xmlns:a16="http://schemas.microsoft.com/office/drawing/2014/main" id="{F6A36BE8-531A-68B6-A513-CD6400C1DFB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fld id="{E89A270C-372E-4047-807A-378FA2E02D2A}" type="slidenum">
              <a:rPr lang="he-IL" sz="1100" smtClean="0">
                <a:latin typeface="Times New Roman" charset="0"/>
              </a:rPr>
              <a:pPr>
                <a:defRPr/>
              </a:pPr>
              <a:t>20</a:t>
            </a:fld>
            <a:endParaRPr lang="en-US" sz="1100" dirty="0">
              <a:latin typeface="Times New Roman" charset="0"/>
            </a:endParaRPr>
          </a:p>
        </p:txBody>
      </p:sp>
      <p:sp>
        <p:nvSpPr>
          <p:cNvPr id="28675" name="Rectangle 2">
            <a:extLst>
              <a:ext uri="{FF2B5EF4-FFF2-40B4-BE49-F238E27FC236}">
                <a16:creationId xmlns:a16="http://schemas.microsoft.com/office/drawing/2014/main" id="{EF326697-B468-BBC5-7EF7-F85BF4FE8D7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6" name="Rectangle 3">
            <a:extLst>
              <a:ext uri="{FF2B5EF4-FFF2-40B4-BE49-F238E27FC236}">
                <a16:creationId xmlns:a16="http://schemas.microsoft.com/office/drawing/2014/main" id="{76252C1F-51AA-A97D-A66B-032D63C4A83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77059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9E12F1-11FA-92B1-0FD0-8A1BA7ECEE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5">
            <a:extLst>
              <a:ext uri="{FF2B5EF4-FFF2-40B4-BE49-F238E27FC236}">
                <a16:creationId xmlns:a16="http://schemas.microsoft.com/office/drawing/2014/main" id="{8720CC43-F16B-D390-0F91-D2104AA952A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fld id="{E89A270C-372E-4047-807A-378FA2E02D2A}" type="slidenum">
              <a:rPr lang="he-IL" sz="1100" smtClean="0">
                <a:latin typeface="Times New Roman" charset="0"/>
              </a:rPr>
              <a:pPr>
                <a:defRPr/>
              </a:pPr>
              <a:t>21</a:t>
            </a:fld>
            <a:endParaRPr lang="en-US" sz="1100" dirty="0">
              <a:latin typeface="Times New Roman" charset="0"/>
            </a:endParaRPr>
          </a:p>
        </p:txBody>
      </p:sp>
      <p:sp>
        <p:nvSpPr>
          <p:cNvPr id="28675" name="Rectangle 2">
            <a:extLst>
              <a:ext uri="{FF2B5EF4-FFF2-40B4-BE49-F238E27FC236}">
                <a16:creationId xmlns:a16="http://schemas.microsoft.com/office/drawing/2014/main" id="{D01DF4AE-A272-8BD8-3C24-DC3BCCD66F9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6" name="Rectangle 3">
            <a:extLst>
              <a:ext uri="{FF2B5EF4-FFF2-40B4-BE49-F238E27FC236}">
                <a16:creationId xmlns:a16="http://schemas.microsoft.com/office/drawing/2014/main" id="{284D7CB6-B9E2-EC2D-7846-E833883609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98977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5D07FE-57CE-1573-9C4E-A2BCD65747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5">
            <a:extLst>
              <a:ext uri="{FF2B5EF4-FFF2-40B4-BE49-F238E27FC236}">
                <a16:creationId xmlns:a16="http://schemas.microsoft.com/office/drawing/2014/main" id="{D810F1EC-1CFA-66AC-3C1E-82A5A1052A4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fld id="{E89A270C-372E-4047-807A-378FA2E02D2A}" type="slidenum">
              <a:rPr lang="he-IL" sz="1100" smtClean="0">
                <a:latin typeface="Times New Roman" charset="0"/>
              </a:rPr>
              <a:pPr>
                <a:defRPr/>
              </a:pPr>
              <a:t>22</a:t>
            </a:fld>
            <a:endParaRPr lang="en-US" sz="1100" dirty="0">
              <a:latin typeface="Times New Roman" charset="0"/>
            </a:endParaRPr>
          </a:p>
        </p:txBody>
      </p:sp>
      <p:sp>
        <p:nvSpPr>
          <p:cNvPr id="28675" name="Rectangle 2">
            <a:extLst>
              <a:ext uri="{FF2B5EF4-FFF2-40B4-BE49-F238E27FC236}">
                <a16:creationId xmlns:a16="http://schemas.microsoft.com/office/drawing/2014/main" id="{76B96CA0-5120-24BA-109B-435A8842B9B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6" name="Rectangle 3">
            <a:extLst>
              <a:ext uri="{FF2B5EF4-FFF2-40B4-BE49-F238E27FC236}">
                <a16:creationId xmlns:a16="http://schemas.microsoft.com/office/drawing/2014/main" id="{6D1CA189-B53C-FFCA-3165-0F2B160D5AF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02971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7DC4CA-3E4E-0209-D779-9548AAD4E6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5">
            <a:extLst>
              <a:ext uri="{FF2B5EF4-FFF2-40B4-BE49-F238E27FC236}">
                <a16:creationId xmlns:a16="http://schemas.microsoft.com/office/drawing/2014/main" id="{DD72168E-1E57-E526-62C3-ADEAEFBA6AA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fld id="{E89A270C-372E-4047-807A-378FA2E02D2A}" type="slidenum">
              <a:rPr lang="he-IL" sz="1100" smtClean="0">
                <a:latin typeface="Times New Roman" charset="0"/>
              </a:rPr>
              <a:pPr>
                <a:defRPr/>
              </a:pPr>
              <a:t>23</a:t>
            </a:fld>
            <a:endParaRPr lang="en-US" sz="1100" dirty="0">
              <a:latin typeface="Times New Roman" charset="0"/>
            </a:endParaRPr>
          </a:p>
        </p:txBody>
      </p:sp>
      <p:sp>
        <p:nvSpPr>
          <p:cNvPr id="28675" name="Rectangle 2">
            <a:extLst>
              <a:ext uri="{FF2B5EF4-FFF2-40B4-BE49-F238E27FC236}">
                <a16:creationId xmlns:a16="http://schemas.microsoft.com/office/drawing/2014/main" id="{24EA50FC-6E4D-C3F4-FF61-C9EAD8540C7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6" name="Rectangle 3">
            <a:extLst>
              <a:ext uri="{FF2B5EF4-FFF2-40B4-BE49-F238E27FC236}">
                <a16:creationId xmlns:a16="http://schemas.microsoft.com/office/drawing/2014/main" id="{5E518E65-D594-0439-D9AC-7D2E56CCD7A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059489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5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fld id="{4984EE9B-FB20-7546-9426-73B68DC08D47}" type="slidenum">
              <a:rPr lang="he-IL" sz="1100" smtClean="0">
                <a:latin typeface="Times New Roman" charset="0"/>
              </a:rPr>
              <a:pPr>
                <a:defRPr/>
              </a:pPr>
              <a:t>24</a:t>
            </a:fld>
            <a:endParaRPr lang="en-US" sz="1100" dirty="0">
              <a:latin typeface="Times New Roman" charset="0"/>
            </a:endParaRPr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5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fld id="{4984EE9B-FB20-7546-9426-73B68DC08D47}" type="slidenum">
              <a:rPr lang="he-IL" sz="1100" smtClean="0">
                <a:latin typeface="Times New Roman" charset="0"/>
              </a:rPr>
              <a:pPr>
                <a:defRPr/>
              </a:pPr>
              <a:t>25</a:t>
            </a:fld>
            <a:endParaRPr lang="en-US" sz="1100" dirty="0">
              <a:latin typeface="Times New Roman" charset="0"/>
            </a:endParaRPr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30873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5"/>
          <p:cNvSpPr txBox="1">
            <a:spLocks noGrp="1" noChangeArrowheads="1"/>
          </p:cNvSpPr>
          <p:nvPr/>
        </p:nvSpPr>
        <p:spPr bwMode="auto">
          <a:xfrm>
            <a:off x="4022725" y="9745663"/>
            <a:ext cx="3076575" cy="477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20050" tIns="0" rIns="20050" bIns="0" anchor="b"/>
          <a:lstStyle>
            <a:lvl1pPr defTabSz="801688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defTabSz="801688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01688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01688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01688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>
              <a:defRPr/>
            </a:pPr>
            <a:fld id="{14D085E1-C5A9-4D48-981C-7F365B085A85}" type="slidenum">
              <a:rPr lang="he-IL" sz="1100" i="1" smtClean="0">
                <a:latin typeface="Times New Roman" charset="0"/>
                <a:cs typeface="Times New Roman" charset="0"/>
              </a:rPr>
              <a:pPr algn="r">
                <a:defRPr/>
              </a:pPr>
              <a:t>2</a:t>
            </a:fld>
            <a:endParaRPr lang="en-US" sz="1100" i="1" dirty="0">
              <a:latin typeface="Times New Roman" charset="0"/>
              <a:cs typeface="Times New Roman" charset="0"/>
            </a:endParaRPr>
          </a:p>
        </p:txBody>
      </p:sp>
      <p:sp>
        <p:nvSpPr>
          <p:cNvPr id="737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2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5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fld id="{4984EE9B-FB20-7546-9426-73B68DC08D47}" type="slidenum">
              <a:rPr lang="he-IL" sz="1100" smtClean="0">
                <a:latin typeface="Times New Roman" charset="0"/>
              </a:rPr>
              <a:pPr>
                <a:defRPr/>
              </a:pPr>
              <a:t>26</a:t>
            </a:fld>
            <a:endParaRPr lang="en-US" sz="1100" dirty="0">
              <a:latin typeface="Times New Roman" charset="0"/>
            </a:endParaRPr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031455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5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fld id="{900CA798-6A47-D24F-AE39-798ECCBCC287}" type="slidenum">
              <a:rPr lang="he-IL" sz="1100" smtClean="0">
                <a:latin typeface="Times New Roman" charset="0"/>
              </a:rPr>
              <a:pPr>
                <a:defRPr/>
              </a:pPr>
              <a:t>27</a:t>
            </a:fld>
            <a:endParaRPr lang="en-US" sz="1100" dirty="0">
              <a:latin typeface="Times New Roman" charset="0"/>
            </a:endParaRPr>
          </a:p>
        </p:txBody>
      </p:sp>
      <p:sp>
        <p:nvSpPr>
          <p:cNvPr id="35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5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fld id="{D271DBDD-5557-9643-BF5C-72BFF3773252}" type="slidenum">
              <a:rPr lang="he-IL" sz="1100" smtClean="0">
                <a:latin typeface="Times New Roman" charset="0"/>
              </a:rPr>
              <a:pPr>
                <a:defRPr/>
              </a:pPr>
              <a:t>28</a:t>
            </a:fld>
            <a:endParaRPr lang="en-US" sz="1100" dirty="0">
              <a:latin typeface="Times New Roman" charset="0"/>
            </a:endParaRPr>
          </a:p>
        </p:txBody>
      </p:sp>
      <p:sp>
        <p:nvSpPr>
          <p:cNvPr id="368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8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5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fld id="{3CF27F9D-AFAC-0949-AE94-8EC333D0FE37}" type="slidenum">
              <a:rPr lang="he-IL" sz="1100" smtClean="0">
                <a:latin typeface="Times New Roman" charset="0"/>
              </a:rPr>
              <a:pPr>
                <a:defRPr/>
              </a:pPr>
              <a:t>29</a:t>
            </a:fld>
            <a:endParaRPr lang="en-US" sz="1100" dirty="0">
              <a:latin typeface="Times New Roman" charset="0"/>
            </a:endParaRPr>
          </a:p>
        </p:txBody>
      </p:sp>
      <p:sp>
        <p:nvSpPr>
          <p:cNvPr id="37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378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9613" y="4860925"/>
            <a:ext cx="5680075" cy="4605338"/>
          </a:xfrm>
          <a:extLst>
            <a:ext uri="{FAA26D3D-D897-4be2-8F04-BA451C77F1D7}">
              <ma14:placeholderFlag xmlns:ma14="http://schemas.microsoft.com/office/mac/drawingml/2011/main" xmlns="" val="1"/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5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fld id="{B572B138-0668-A341-9297-CE8291D92959}" type="slidenum">
              <a:rPr lang="he-IL" sz="1100" smtClean="0">
                <a:latin typeface="Times New Roman" charset="0"/>
              </a:rPr>
              <a:pPr>
                <a:defRPr/>
              </a:pPr>
              <a:t>30</a:t>
            </a:fld>
            <a:endParaRPr lang="en-US" sz="1100" dirty="0">
              <a:latin typeface="Times New Roman" charset="0"/>
            </a:endParaRPr>
          </a:p>
        </p:txBody>
      </p:sp>
      <p:sp>
        <p:nvSpPr>
          <p:cNvPr id="38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5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fld id="{AA6EB748-9E4F-FE42-BF8C-162132B25DE6}" type="slidenum">
              <a:rPr lang="he-IL" sz="1100" smtClean="0">
                <a:latin typeface="Times New Roman" charset="0"/>
              </a:rPr>
              <a:pPr>
                <a:defRPr/>
              </a:pPr>
              <a:t>31</a:t>
            </a:fld>
            <a:endParaRPr lang="en-US" sz="1100" dirty="0">
              <a:latin typeface="Times New Roman" charset="0"/>
            </a:endParaRPr>
          </a:p>
        </p:txBody>
      </p:sp>
      <p:sp>
        <p:nvSpPr>
          <p:cNvPr id="46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5"/>
          <p:cNvSpPr txBox="1">
            <a:spLocks noGrp="1" noChangeArrowheads="1"/>
          </p:cNvSpPr>
          <p:nvPr/>
        </p:nvSpPr>
        <p:spPr bwMode="auto">
          <a:xfrm>
            <a:off x="4022725" y="9745663"/>
            <a:ext cx="3076575" cy="477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20050" tIns="0" rIns="20050" bIns="0" anchor="b"/>
          <a:lstStyle>
            <a:lvl1pPr defTabSz="801688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defTabSz="801688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01688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01688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01688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>
              <a:defRPr/>
            </a:pPr>
            <a:fld id="{F6F5AE50-E163-364F-9F76-B7CC163BFF09}" type="slidenum">
              <a:rPr lang="he-IL" sz="1100" i="1" smtClean="0">
                <a:latin typeface="Times New Roman" charset="0"/>
                <a:cs typeface="Times New Roman" charset="0"/>
              </a:rPr>
              <a:pPr algn="r">
                <a:defRPr/>
              </a:pPr>
              <a:t>3</a:t>
            </a:fld>
            <a:endParaRPr lang="en-US" sz="1100" i="1" dirty="0">
              <a:latin typeface="Times New Roman" charset="0"/>
              <a:cs typeface="Times New Roman" charset="0"/>
            </a:endParaRPr>
          </a:p>
        </p:txBody>
      </p:sp>
      <p:sp>
        <p:nvSpPr>
          <p:cNvPr id="757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80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5"/>
          <p:cNvSpPr txBox="1">
            <a:spLocks noGrp="1" noChangeArrowheads="1"/>
          </p:cNvSpPr>
          <p:nvPr/>
        </p:nvSpPr>
        <p:spPr bwMode="auto">
          <a:xfrm>
            <a:off x="4022725" y="9745663"/>
            <a:ext cx="3076575" cy="477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20050" tIns="0" rIns="20050" bIns="0" anchor="b"/>
          <a:lstStyle>
            <a:lvl1pPr defTabSz="801688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defTabSz="801688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01688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01688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01688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>
              <a:defRPr/>
            </a:pPr>
            <a:fld id="{F6F5AE50-E163-364F-9F76-B7CC163BFF09}" type="slidenum">
              <a:rPr lang="he-IL" sz="1100" i="1" smtClean="0">
                <a:latin typeface="Times New Roman" charset="0"/>
                <a:cs typeface="Times New Roman" charset="0"/>
              </a:rPr>
              <a:pPr algn="r">
                <a:defRPr/>
              </a:pPr>
              <a:t>4</a:t>
            </a:fld>
            <a:endParaRPr lang="en-US" sz="1100" i="1" dirty="0">
              <a:latin typeface="Times New Roman" charset="0"/>
              <a:cs typeface="Times New Roman" charset="0"/>
            </a:endParaRPr>
          </a:p>
        </p:txBody>
      </p:sp>
      <p:sp>
        <p:nvSpPr>
          <p:cNvPr id="757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80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05631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5"/>
          <p:cNvSpPr txBox="1">
            <a:spLocks noGrp="1" noChangeArrowheads="1"/>
          </p:cNvSpPr>
          <p:nvPr/>
        </p:nvSpPr>
        <p:spPr bwMode="auto">
          <a:xfrm>
            <a:off x="4022725" y="9745663"/>
            <a:ext cx="3076575" cy="477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20050" tIns="0" rIns="20050" bIns="0" anchor="b"/>
          <a:lstStyle>
            <a:lvl1pPr defTabSz="801688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defTabSz="801688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01688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01688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01688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>
              <a:defRPr/>
            </a:pPr>
            <a:fld id="{F6F5AE50-E163-364F-9F76-B7CC163BFF09}" type="slidenum">
              <a:rPr lang="he-IL" sz="1100" i="1" smtClean="0">
                <a:latin typeface="Times New Roman" charset="0"/>
                <a:cs typeface="Times New Roman" charset="0"/>
              </a:rPr>
              <a:pPr algn="r">
                <a:defRPr/>
              </a:pPr>
              <a:t>5</a:t>
            </a:fld>
            <a:endParaRPr lang="en-US" sz="1100" i="1" dirty="0">
              <a:latin typeface="Times New Roman" charset="0"/>
              <a:cs typeface="Times New Roman" charset="0"/>
            </a:endParaRPr>
          </a:p>
        </p:txBody>
      </p:sp>
      <p:sp>
        <p:nvSpPr>
          <p:cNvPr id="757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80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21633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5"/>
          <p:cNvSpPr txBox="1">
            <a:spLocks noGrp="1" noChangeArrowheads="1"/>
          </p:cNvSpPr>
          <p:nvPr/>
        </p:nvSpPr>
        <p:spPr bwMode="auto">
          <a:xfrm>
            <a:off x="4022725" y="9745663"/>
            <a:ext cx="3076575" cy="477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20050" tIns="0" rIns="20050" bIns="0" anchor="b"/>
          <a:lstStyle>
            <a:lvl1pPr defTabSz="801688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defTabSz="801688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01688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01688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01688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>
              <a:defRPr/>
            </a:pPr>
            <a:fld id="{B73F0DFE-7D59-4C48-9217-2EAD1A7B3D77}" type="slidenum">
              <a:rPr lang="he-IL" sz="1100" i="1" smtClean="0">
                <a:latin typeface="Times New Roman" charset="0"/>
                <a:cs typeface="Times New Roman" charset="0"/>
              </a:rPr>
              <a:pPr algn="r">
                <a:defRPr/>
              </a:pPr>
              <a:t>6</a:t>
            </a:fld>
            <a:endParaRPr lang="en-US" sz="1100" i="1" dirty="0">
              <a:latin typeface="Times New Roman" charset="0"/>
              <a:cs typeface="Times New Roman" charset="0"/>
            </a:endParaRPr>
          </a:p>
        </p:txBody>
      </p:sp>
      <p:sp>
        <p:nvSpPr>
          <p:cNvPr id="778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8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3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5"/>
          <p:cNvSpPr txBox="1">
            <a:spLocks noGrp="1" noChangeArrowheads="1"/>
          </p:cNvSpPr>
          <p:nvPr/>
        </p:nvSpPr>
        <p:spPr bwMode="auto">
          <a:xfrm>
            <a:off x="4022725" y="9745663"/>
            <a:ext cx="3076575" cy="477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20050" tIns="0" rIns="20050" bIns="0" anchor="b"/>
          <a:lstStyle>
            <a:lvl1pPr defTabSz="801688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defTabSz="801688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01688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01688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01688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>
              <a:defRPr/>
            </a:pPr>
            <a:fld id="{14D085E1-C5A9-4D48-981C-7F365B085A85}" type="slidenum">
              <a:rPr lang="he-IL" sz="1100" i="1" smtClean="0">
                <a:latin typeface="Times New Roman" charset="0"/>
                <a:cs typeface="Times New Roman" charset="0"/>
              </a:rPr>
              <a:pPr algn="r">
                <a:defRPr/>
              </a:pPr>
              <a:t>12</a:t>
            </a:fld>
            <a:endParaRPr lang="en-US" sz="1100" i="1" dirty="0">
              <a:latin typeface="Times New Roman" charset="0"/>
              <a:cs typeface="Times New Roman" charset="0"/>
            </a:endParaRPr>
          </a:p>
        </p:txBody>
      </p:sp>
      <p:sp>
        <p:nvSpPr>
          <p:cNvPr id="737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2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90818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5"/>
          <p:cNvSpPr txBox="1">
            <a:spLocks noGrp="1" noChangeArrowheads="1"/>
          </p:cNvSpPr>
          <p:nvPr/>
        </p:nvSpPr>
        <p:spPr bwMode="auto">
          <a:xfrm>
            <a:off x="4022725" y="9745663"/>
            <a:ext cx="3076575" cy="477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20050" tIns="0" rIns="20050" bIns="0" anchor="b"/>
          <a:lstStyle>
            <a:lvl1pPr defTabSz="801688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defTabSz="801688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01688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01688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01688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>
              <a:defRPr/>
            </a:pPr>
            <a:fld id="{14D085E1-C5A9-4D48-981C-7F365B085A85}" type="slidenum">
              <a:rPr lang="he-IL" sz="1100" i="1" smtClean="0">
                <a:latin typeface="Times New Roman" charset="0"/>
                <a:cs typeface="Times New Roman" charset="0"/>
              </a:rPr>
              <a:pPr algn="r">
                <a:defRPr/>
              </a:pPr>
              <a:t>13</a:t>
            </a:fld>
            <a:endParaRPr lang="en-US" sz="1100" i="1" dirty="0">
              <a:latin typeface="Times New Roman" charset="0"/>
              <a:cs typeface="Times New Roman" charset="0"/>
            </a:endParaRPr>
          </a:p>
        </p:txBody>
      </p:sp>
      <p:sp>
        <p:nvSpPr>
          <p:cNvPr id="737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2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62519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5036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7171179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24650" y="76200"/>
            <a:ext cx="2190750" cy="63246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400" y="76200"/>
            <a:ext cx="6419850" cy="63246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2851988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6994248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0844196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r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848659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838200"/>
            <a:ext cx="4229100" cy="5562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838200"/>
            <a:ext cx="4229100" cy="5562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2076023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5925459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84069183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5579236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731768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79315392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he-IL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902634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64633554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24650" y="76200"/>
            <a:ext cx="2190750" cy="63246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400" y="76200"/>
            <a:ext cx="6419850" cy="63246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08651907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52717449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01785836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r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4598767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838200"/>
            <a:ext cx="4229100" cy="5562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838200"/>
            <a:ext cx="4229100" cy="5562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79717505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96956971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96276692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10431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r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3201648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5160309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he-IL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9859529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1_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36773486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24650" y="76200"/>
            <a:ext cx="2190750" cy="63246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400" y="76200"/>
            <a:ext cx="6419850" cy="63246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75762475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ine 2"/>
          <p:cNvSpPr>
            <a:spLocks noChangeShapeType="1"/>
          </p:cNvSpPr>
          <p:nvPr/>
        </p:nvSpPr>
        <p:spPr bwMode="auto">
          <a:xfrm>
            <a:off x="0" y="1708150"/>
            <a:ext cx="9147175" cy="0"/>
          </a:xfrm>
          <a:prstGeom prst="line">
            <a:avLst/>
          </a:prstGeom>
          <a:noFill/>
          <a:ln w="9525" cap="sq">
            <a:solidFill>
              <a:schemeClr val="bg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09571" name="Rectangle 3"/>
          <p:cNvSpPr>
            <a:spLocks noGrp="1" noChangeArrowheads="1"/>
          </p:cNvSpPr>
          <p:nvPr>
            <p:ph type="ctrTitle" sz="quarter"/>
          </p:nvPr>
        </p:nvSpPr>
        <p:spPr>
          <a:xfrm>
            <a:off x="0" y="0"/>
            <a:ext cx="9144000" cy="1524000"/>
          </a:xfrm>
        </p:spPr>
        <p:txBody>
          <a:bodyPr anchor="b"/>
          <a:lstStyle>
            <a:lvl1pPr>
              <a:lnSpc>
                <a:spcPct val="80000"/>
              </a:lnSpc>
              <a:defRPr sz="3200">
                <a:solidFill>
                  <a:schemeClr val="folHlink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5264936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F316A86-3C00-1F44-92AA-F04C8B445617}" type="slidenum">
              <a:rPr lang="en-US"/>
              <a:pPr>
                <a:defRPr/>
              </a:pPr>
              <a:t>‹#›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12066963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30A96C-FBED-E748-9E01-33D4539D7CCC}" type="slidenum">
              <a:rPr lang="en-US"/>
              <a:pPr>
                <a:defRPr/>
              </a:pPr>
              <a:t>‹#›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13891392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914400"/>
            <a:ext cx="3848100" cy="5410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914400"/>
            <a:ext cx="3848100" cy="5410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2DD81C4-4484-DD43-AF88-305AB5CDEF68}" type="slidenum">
              <a:rPr lang="en-US"/>
              <a:pPr>
                <a:defRPr/>
              </a:pPr>
              <a:t>‹#›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1676189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23E64D2-A998-C846-A873-7AE16A63609C}" type="slidenum">
              <a:rPr lang="en-US"/>
              <a:pPr>
                <a:defRPr/>
              </a:pPr>
              <a:t>‹#›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61278851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363C59E-EB7A-674B-91D2-48A6CDAEBE08}" type="slidenum">
              <a:rPr lang="en-US"/>
              <a:pPr>
                <a:defRPr/>
              </a:pPr>
              <a:t>‹#›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2034317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838200"/>
            <a:ext cx="4229100" cy="5562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838200"/>
            <a:ext cx="4229100" cy="5562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52495694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79B5A97-1092-1345-A93B-B2B24CC54204}" type="slidenum">
              <a:rPr lang="en-US"/>
              <a:pPr>
                <a:defRPr/>
              </a:pPr>
              <a:t>‹#›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57373380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33CFD87-2588-0C49-82BB-B8B54600D4D4}" type="slidenum">
              <a:rPr lang="en-US"/>
              <a:pPr>
                <a:defRPr/>
              </a:pPr>
              <a:t>‹#›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96759360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7221290-178D-E94D-8041-17CF2F186967}" type="slidenum">
              <a:rPr lang="en-US"/>
              <a:pPr>
                <a:defRPr/>
              </a:pPr>
              <a:t>‹#›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13555061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580DBB2-22CA-B446-9216-820023719EA4}" type="slidenum">
              <a:rPr lang="en-US"/>
              <a:pPr>
                <a:defRPr/>
              </a:pPr>
              <a:t>‹#›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06042291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152400"/>
            <a:ext cx="2286000" cy="6172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0" y="152400"/>
            <a:ext cx="6705600" cy="6172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C3034D4-3802-E24F-862C-65BE64543710}" type="slidenum">
              <a:rPr lang="en-US"/>
              <a:pPr>
                <a:defRPr/>
              </a:pPr>
              <a:t>‹#›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59616438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ine 2"/>
          <p:cNvSpPr>
            <a:spLocks noChangeShapeType="1"/>
          </p:cNvSpPr>
          <p:nvPr/>
        </p:nvSpPr>
        <p:spPr bwMode="auto">
          <a:xfrm>
            <a:off x="0" y="1708150"/>
            <a:ext cx="9147175" cy="0"/>
          </a:xfrm>
          <a:prstGeom prst="line">
            <a:avLst/>
          </a:prstGeom>
          <a:noFill/>
          <a:ln w="9525" cap="sq">
            <a:solidFill>
              <a:schemeClr val="bg2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09571" name="Rectangle 3"/>
          <p:cNvSpPr>
            <a:spLocks noGrp="1" noChangeArrowheads="1"/>
          </p:cNvSpPr>
          <p:nvPr>
            <p:ph type="ctrTitle" sz="quarter"/>
          </p:nvPr>
        </p:nvSpPr>
        <p:spPr>
          <a:xfrm>
            <a:off x="0" y="0"/>
            <a:ext cx="9144000" cy="1524000"/>
          </a:xfrm>
        </p:spPr>
        <p:txBody>
          <a:bodyPr anchor="b"/>
          <a:lstStyle>
            <a:lvl1pPr>
              <a:lnSpc>
                <a:spcPct val="80000"/>
              </a:lnSpc>
              <a:defRPr sz="3200">
                <a:solidFill>
                  <a:schemeClr val="folHlink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1959515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D3939A-89D1-044F-8C5A-B93C5C00BD6E}" type="slidenum">
              <a:rPr lang="en-US"/>
              <a:pPr>
                <a:defRPr/>
              </a:pPr>
              <a:t>‹#›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75204361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378362D-27E1-2F45-AF51-2F15CD311DAC}" type="slidenum">
              <a:rPr lang="en-US"/>
              <a:pPr>
                <a:defRPr/>
              </a:pPr>
              <a:t>‹#›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6445813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914400"/>
            <a:ext cx="3848100" cy="5410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914400"/>
            <a:ext cx="3848100" cy="5410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317959-2570-664E-8CC9-037EEA0C56A3}" type="slidenum">
              <a:rPr lang="en-US"/>
              <a:pPr>
                <a:defRPr/>
              </a:pPr>
              <a:t>‹#›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18262767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14B3F9-226F-394D-BCBC-D2D953067D40}" type="slidenum">
              <a:rPr lang="en-US"/>
              <a:pPr>
                <a:defRPr/>
              </a:pPr>
              <a:t>‹#›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8748504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76421485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C6CE527-B3BB-C54F-BCC1-AB4DF5B32606}" type="slidenum">
              <a:rPr lang="en-US"/>
              <a:pPr>
                <a:defRPr/>
              </a:pPr>
              <a:t>‹#›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39813023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A19DCF-5C0E-2F45-B205-5090BF3B40F9}" type="slidenum">
              <a:rPr lang="en-US"/>
              <a:pPr>
                <a:defRPr/>
              </a:pPr>
              <a:t>‹#›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27409786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BC76139-3DCD-204A-93B3-FDD76D2198EA}" type="slidenum">
              <a:rPr lang="en-US"/>
              <a:pPr>
                <a:defRPr/>
              </a:pPr>
              <a:t>‹#›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221251431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B10E269-5D05-F745-9208-C7947FD944C3}" type="slidenum">
              <a:rPr lang="en-US"/>
              <a:pPr>
                <a:defRPr/>
              </a:pPr>
              <a:t>‹#›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58198392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1_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6165338-1E8E-F641-AC7C-4F9B316303C9}" type="slidenum">
              <a:rPr lang="en-US"/>
              <a:pPr>
                <a:defRPr/>
              </a:pPr>
              <a:t>‹#›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651858649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152400"/>
            <a:ext cx="2286000" cy="6172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0" y="152400"/>
            <a:ext cx="6705600" cy="6172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ACCCD0D-F31D-E349-90FD-3CDE2A6655EC}" type="slidenum">
              <a:rPr lang="en-US"/>
              <a:pPr>
                <a:defRPr/>
              </a:pPr>
              <a:t>‹#›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8013690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4482651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949476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384380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he-IL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9126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image" Target="../media/image1.jpeg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slideLayout" Target="../slideLayouts/slideLayout46.xml"/><Relationship Id="rId18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6.xml"/><Relationship Id="rId21" Type="http://schemas.openxmlformats.org/officeDocument/2006/relationships/slideLayout" Target="../slideLayouts/slideLayout54.xml"/><Relationship Id="rId7" Type="http://schemas.openxmlformats.org/officeDocument/2006/relationships/slideLayout" Target="../slideLayouts/slideLayout40.xml"/><Relationship Id="rId12" Type="http://schemas.openxmlformats.org/officeDocument/2006/relationships/slideLayout" Target="../slideLayouts/slideLayout45.xml"/><Relationship Id="rId17" Type="http://schemas.openxmlformats.org/officeDocument/2006/relationships/slideLayout" Target="../slideLayouts/slideLayout50.xml"/><Relationship Id="rId2" Type="http://schemas.openxmlformats.org/officeDocument/2006/relationships/slideLayout" Target="../slideLayouts/slideLayout35.xml"/><Relationship Id="rId16" Type="http://schemas.openxmlformats.org/officeDocument/2006/relationships/slideLayout" Target="../slideLayouts/slideLayout49.xml"/><Relationship Id="rId20" Type="http://schemas.openxmlformats.org/officeDocument/2006/relationships/slideLayout" Target="../slideLayouts/slideLayout53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5" Type="http://schemas.openxmlformats.org/officeDocument/2006/relationships/slideLayout" Target="../slideLayouts/slideLayout48.xml"/><Relationship Id="rId23" Type="http://schemas.openxmlformats.org/officeDocument/2006/relationships/theme" Target="../theme/theme3.xml"/><Relationship Id="rId10" Type="http://schemas.openxmlformats.org/officeDocument/2006/relationships/slideLayout" Target="../slideLayouts/slideLayout43.xml"/><Relationship Id="rId19" Type="http://schemas.openxmlformats.org/officeDocument/2006/relationships/slideLayout" Target="../slideLayouts/slideLayout52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14" Type="http://schemas.openxmlformats.org/officeDocument/2006/relationships/slideLayout" Target="../slideLayouts/slideLayout47.xml"/><Relationship Id="rId22" Type="http://schemas.openxmlformats.org/officeDocument/2006/relationships/slideLayout" Target="../slideLayouts/slideLayout5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52400" y="76200"/>
            <a:ext cx="8763000" cy="5334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838200"/>
            <a:ext cx="8610600" cy="55626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28" name="Line 4"/>
          <p:cNvSpPr>
            <a:spLocks noChangeShapeType="1"/>
          </p:cNvSpPr>
          <p:nvPr/>
        </p:nvSpPr>
        <p:spPr bwMode="auto">
          <a:xfrm>
            <a:off x="152400" y="609600"/>
            <a:ext cx="87630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9A7E5659-ADB6-B8C2-E204-C0ADEA6B2196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391160" y="6531196"/>
            <a:ext cx="7962248" cy="194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Comic Sans MS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Comic Sans MS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Comic Sans MS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Comic Sans MS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Comic Sans MS" charset="0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kumimoji="1" kern="1200">
                <a:solidFill>
                  <a:schemeClr val="tx1"/>
                </a:solidFill>
                <a:latin typeface="Comic Sans MS" charset="0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kumimoji="1" kern="1200">
                <a:solidFill>
                  <a:schemeClr val="tx1"/>
                </a:solidFill>
                <a:latin typeface="Comic Sans MS" charset="0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kumimoji="1" kern="1200">
                <a:solidFill>
                  <a:schemeClr val="tx1"/>
                </a:solidFill>
                <a:latin typeface="Comic Sans MS" charset="0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kumimoji="1" kern="1200">
                <a:solidFill>
                  <a:schemeClr val="tx1"/>
                </a:solidFill>
                <a:latin typeface="Comic Sans MS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10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Arial" charset="0"/>
                <a:cs typeface="Arial" charset="0"/>
              </a:rPr>
              <a:t>Intro to CS / RUNI / lecture </a:t>
            </a:r>
            <a:r>
              <a:rPr lang="he-IL" sz="10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Arial" charset="0"/>
                <a:cs typeface="Arial" charset="0"/>
              </a:rPr>
              <a:t>1-1</a:t>
            </a:r>
            <a:r>
              <a:rPr lang="en-US" sz="10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Arial" charset="0"/>
                <a:cs typeface="Arial" charset="0"/>
              </a:rPr>
              <a:t>                                                                                                                                                                 slide </a:t>
            </a:r>
            <a:fld id="{0E022C0D-3723-2343-B86A-05A05703B5CB}" type="slidenum">
              <a:rPr lang="en-US" sz="1000" b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Arial" charset="0"/>
                <a:cs typeface="Arial" charset="0"/>
              </a:rPr>
              <a:pPr>
                <a:defRPr/>
              </a:pPr>
              <a:t>‹#›</a:t>
            </a:fld>
            <a:r>
              <a:rPr lang="en-US" sz="10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Arial" charset="0"/>
                <a:cs typeface="Arial" charset="0"/>
              </a:rPr>
              <a:t>   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61" r:id="rId1"/>
    <p:sldLayoutId id="2147484062" r:id="rId2"/>
    <p:sldLayoutId id="2147484063" r:id="rId3"/>
    <p:sldLayoutId id="2147484064" r:id="rId4"/>
    <p:sldLayoutId id="2147484065" r:id="rId5"/>
    <p:sldLayoutId id="2147484066" r:id="rId6"/>
    <p:sldLayoutId id="2147484067" r:id="rId7"/>
    <p:sldLayoutId id="2147484068" r:id="rId8"/>
    <p:sldLayoutId id="2147484069" r:id="rId9"/>
    <p:sldLayoutId id="2147484070" r:id="rId10"/>
    <p:sldLayoutId id="2147484071" r:id="rId11"/>
  </p:sldLayoutIdLst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>
          <a:solidFill>
            <a:srgbClr val="000000"/>
          </a:solidFill>
          <a:latin typeface="Arial" charset="0"/>
          <a:ea typeface="ＭＳ Ｐゴシック" charset="0"/>
          <a:cs typeface="ＭＳ Ｐゴシック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>
          <a:solidFill>
            <a:srgbClr val="663300"/>
          </a:solidFill>
          <a:latin typeface="Arial" pitchFamily="34" charset="0"/>
          <a:ea typeface="ＭＳ Ｐゴシック" charset="0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>
          <a:solidFill>
            <a:srgbClr val="663300"/>
          </a:solidFill>
          <a:latin typeface="Arial" pitchFamily="34" charset="0"/>
          <a:ea typeface="ＭＳ Ｐゴシック" charset="0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>
          <a:solidFill>
            <a:srgbClr val="663300"/>
          </a:solidFill>
          <a:latin typeface="Arial" pitchFamily="34" charset="0"/>
          <a:ea typeface="ＭＳ Ｐゴシック" charset="0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>
          <a:solidFill>
            <a:srgbClr val="663300"/>
          </a:solidFill>
          <a:latin typeface="Arial" pitchFamily="34" charset="0"/>
          <a:ea typeface="ＭＳ Ｐゴシック" charset="0"/>
          <a:cs typeface="ＭＳ Ｐゴシック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2400">
          <a:solidFill>
            <a:srgbClr val="663300"/>
          </a:solidFill>
          <a:latin typeface="Arial" pitchFamily="34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2400">
          <a:solidFill>
            <a:srgbClr val="663300"/>
          </a:solidFill>
          <a:latin typeface="Arial" pitchFamily="34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2400">
          <a:solidFill>
            <a:srgbClr val="663300"/>
          </a:solidFill>
          <a:latin typeface="Arial" pitchFamily="34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2400">
          <a:solidFill>
            <a:srgbClr val="663300"/>
          </a:solidFill>
          <a:latin typeface="Arial" pitchFamily="34" charset="0"/>
        </a:defRPr>
      </a:lvl9pPr>
    </p:titleStyle>
    <p:bodyStyle>
      <a:lvl1pPr marL="269875" indent="-269875" algn="l" rtl="0" eaLnBrk="0" fontAlgn="base" hangingPunct="0">
        <a:spcBef>
          <a:spcPct val="600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>
          <a:solidFill>
            <a:schemeClr val="tx1"/>
          </a:solidFill>
          <a:latin typeface="Times New Roman"/>
          <a:ea typeface="ＭＳ Ｐゴシック" charset="0"/>
          <a:cs typeface="ＭＳ Ｐゴシック" charset="0"/>
        </a:defRPr>
      </a:lvl1pPr>
      <a:lvl2pPr marL="720725" indent="-288925" algn="l" rtl="0" eaLnBrk="0" fontAlgn="base" hangingPunct="0">
        <a:spcBef>
          <a:spcPct val="60000"/>
        </a:spcBef>
        <a:spcAft>
          <a:spcPct val="0"/>
        </a:spcAft>
        <a:buClr>
          <a:schemeClr val="tx1"/>
        </a:buClr>
        <a:buSzPct val="60000"/>
        <a:buFont typeface="Wingdings" pitchFamily="2" charset="2"/>
        <a:buChar char="q"/>
        <a:tabLst/>
        <a:defRPr>
          <a:solidFill>
            <a:schemeClr val="tx1"/>
          </a:solidFill>
          <a:latin typeface="Times New Roman"/>
          <a:ea typeface="ＭＳ Ｐゴシック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75000"/>
        <a:buFont typeface="Arial" panose="020B0604020202020204" pitchFamily="34" charset="0"/>
        <a:buChar char="•"/>
        <a:defRPr>
          <a:solidFill>
            <a:schemeClr val="tx1"/>
          </a:solidFill>
          <a:latin typeface="Times New Roman"/>
          <a:ea typeface="ＭＳ Ｐゴシック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>
          <a:solidFill>
            <a:schemeClr val="tx1"/>
          </a:solidFill>
          <a:latin typeface="Times New Roman"/>
          <a:ea typeface="ＭＳ Ｐゴシック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100000"/>
        <a:buFont typeface="Arial" panose="020B0604020202020204" pitchFamily="34" charset="0"/>
        <a:buChar char="•"/>
        <a:defRPr>
          <a:solidFill>
            <a:schemeClr val="tx1"/>
          </a:solidFill>
          <a:latin typeface="Times New Roman"/>
          <a:ea typeface="ＭＳ Ｐゴシック" charset="0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lr>
          <a:srgbClr val="003300"/>
        </a:buClr>
        <a:buSzPct val="100000"/>
        <a:buFont typeface="Wingdings" pitchFamily="2" charset="2"/>
        <a:buChar char="n"/>
        <a:defRPr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lr>
          <a:srgbClr val="003300"/>
        </a:buClr>
        <a:buSzPct val="100000"/>
        <a:buFont typeface="Wingdings" pitchFamily="2" charset="2"/>
        <a:buChar char="n"/>
        <a:defRPr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lr>
          <a:srgbClr val="003300"/>
        </a:buClr>
        <a:buSzPct val="100000"/>
        <a:buFont typeface="Wingdings" pitchFamily="2" charset="2"/>
        <a:buChar char="n"/>
        <a:defRPr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lr>
          <a:srgbClr val="003300"/>
        </a:buClr>
        <a:buSzPct val="100000"/>
        <a:buFont typeface="Wingdings" pitchFamily="2" charset="2"/>
        <a:buChar char="n"/>
        <a:defRPr>
          <a:solidFill>
            <a:schemeClr val="tx1"/>
          </a:solidFill>
          <a:latin typeface="+mn-lt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52400" y="76200"/>
            <a:ext cx="8763000" cy="5334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838200"/>
            <a:ext cx="8610600" cy="55626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Line 4"/>
          <p:cNvSpPr>
            <a:spLocks noChangeShapeType="1"/>
          </p:cNvSpPr>
          <p:nvPr/>
        </p:nvSpPr>
        <p:spPr bwMode="auto">
          <a:xfrm>
            <a:off x="152400" y="609600"/>
            <a:ext cx="87630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1029" name="Line 5"/>
          <p:cNvSpPr>
            <a:spLocks noChangeShapeType="1"/>
          </p:cNvSpPr>
          <p:nvPr userDrawn="1"/>
        </p:nvSpPr>
        <p:spPr bwMode="auto">
          <a:xfrm>
            <a:off x="0" y="6629400"/>
            <a:ext cx="91440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1030" name="Text Box 12" descr="Bouquet"/>
          <p:cNvSpPr txBox="1">
            <a:spLocks noChangeArrowheads="1"/>
          </p:cNvSpPr>
          <p:nvPr userDrawn="1"/>
        </p:nvSpPr>
        <p:spPr bwMode="auto">
          <a:xfrm>
            <a:off x="76200" y="6597650"/>
            <a:ext cx="9067800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blipFill dpi="0" rotWithShape="0">
                  <a:blip r:embed="rId24"/>
                  <a:srcRect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>
              <a:spcBef>
                <a:spcPct val="50000"/>
              </a:spcBef>
              <a:defRPr/>
            </a:pPr>
            <a:r>
              <a:rPr lang="en-US" sz="1200" dirty="0">
                <a:cs typeface="+mn-cs"/>
              </a:rPr>
              <a:t>A Taste of Java and OO programming, Shimon Schocken, IDC Herzliya                                                                                slide </a:t>
            </a:r>
            <a:fld id="{9D6A8CFF-3015-CB4D-964A-039D4B971B37}" type="slidenum">
              <a:rPr lang="he-IL" sz="1200" smtClean="0">
                <a:cs typeface="Arial" charset="0"/>
              </a:rPr>
              <a:pPr algn="l">
                <a:spcBef>
                  <a:spcPct val="50000"/>
                </a:spcBef>
                <a:defRPr/>
              </a:pPr>
              <a:t>‹#›</a:t>
            </a:fld>
            <a:r>
              <a:rPr lang="en-US" sz="1200" dirty="0">
                <a:cs typeface="+mn-cs"/>
              </a:rPr>
              <a:t>             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72" r:id="rId1"/>
    <p:sldLayoutId id="2147484073" r:id="rId2"/>
    <p:sldLayoutId id="2147484074" r:id="rId3"/>
    <p:sldLayoutId id="2147484075" r:id="rId4"/>
    <p:sldLayoutId id="2147484076" r:id="rId5"/>
    <p:sldLayoutId id="2147484077" r:id="rId6"/>
    <p:sldLayoutId id="2147484078" r:id="rId7"/>
    <p:sldLayoutId id="2147484079" r:id="rId8"/>
    <p:sldLayoutId id="2147484080" r:id="rId9"/>
    <p:sldLayoutId id="2147484081" r:id="rId10"/>
    <p:sldLayoutId id="2147484082" r:id="rId11"/>
    <p:sldLayoutId id="2147484083" r:id="rId12"/>
    <p:sldLayoutId id="2147484084" r:id="rId13"/>
    <p:sldLayoutId id="2147484085" r:id="rId14"/>
    <p:sldLayoutId id="2147484086" r:id="rId15"/>
    <p:sldLayoutId id="2147484087" r:id="rId16"/>
    <p:sldLayoutId id="2147484088" r:id="rId17"/>
    <p:sldLayoutId id="2147484089" r:id="rId18"/>
    <p:sldLayoutId id="2147484090" r:id="rId19"/>
    <p:sldLayoutId id="2147484091" r:id="rId20"/>
    <p:sldLayoutId id="2147484092" r:id="rId21"/>
    <p:sldLayoutId id="2147484093" r:id="rId22"/>
  </p:sldLayoutIdLst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>
          <a:solidFill>
            <a:srgbClr val="663300"/>
          </a:solidFill>
          <a:latin typeface="Arial" charset="0"/>
          <a:ea typeface="ＭＳ Ｐゴシック" charset="0"/>
          <a:cs typeface="ＭＳ Ｐゴシック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>
          <a:solidFill>
            <a:srgbClr val="663300"/>
          </a:solidFill>
          <a:latin typeface="Arial" pitchFamily="34" charset="0"/>
          <a:ea typeface="ＭＳ Ｐゴシック" charset="0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>
          <a:solidFill>
            <a:srgbClr val="663300"/>
          </a:solidFill>
          <a:latin typeface="Arial" pitchFamily="34" charset="0"/>
          <a:ea typeface="ＭＳ Ｐゴシック" charset="0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>
          <a:solidFill>
            <a:srgbClr val="663300"/>
          </a:solidFill>
          <a:latin typeface="Arial" pitchFamily="34" charset="0"/>
          <a:ea typeface="ＭＳ Ｐゴシック" charset="0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>
          <a:solidFill>
            <a:srgbClr val="663300"/>
          </a:solidFill>
          <a:latin typeface="Arial" pitchFamily="34" charset="0"/>
          <a:ea typeface="ＭＳ Ｐゴシック" charset="0"/>
          <a:cs typeface="ＭＳ Ｐゴシック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2400">
          <a:solidFill>
            <a:srgbClr val="663300"/>
          </a:solidFill>
          <a:latin typeface="Arial" pitchFamily="34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2400">
          <a:solidFill>
            <a:srgbClr val="663300"/>
          </a:solidFill>
          <a:latin typeface="Arial" pitchFamily="34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2400">
          <a:solidFill>
            <a:srgbClr val="663300"/>
          </a:solidFill>
          <a:latin typeface="Arial" pitchFamily="34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2400">
          <a:solidFill>
            <a:srgbClr val="663300"/>
          </a:solidFill>
          <a:latin typeface="Arial" pitchFamily="34" charset="0"/>
        </a:defRPr>
      </a:lvl9pPr>
    </p:titleStyle>
    <p:bodyStyle>
      <a:lvl1pPr marL="273050" indent="-273050" algn="l" rtl="0" eaLnBrk="0" fontAlgn="base" hangingPunct="0">
        <a:spcBef>
          <a:spcPct val="60000"/>
        </a:spcBef>
        <a:spcAft>
          <a:spcPct val="0"/>
        </a:spcAft>
        <a:buClr>
          <a:srgbClr val="006600"/>
        </a:buClr>
        <a:buSzPct val="75000"/>
        <a:buFont typeface="Wingdings" charset="0"/>
        <a:buChar char="n"/>
        <a:defRPr sz="1600">
          <a:solidFill>
            <a:schemeClr val="tx1"/>
          </a:solidFill>
          <a:latin typeface="Comic Sans MS" charset="0"/>
          <a:ea typeface="ＭＳ Ｐゴシック" charset="0"/>
          <a:cs typeface="ＭＳ Ｐゴシック" charset="0"/>
        </a:defRPr>
      </a:lvl1pPr>
      <a:lvl2pPr marL="825500" indent="-285750" algn="l" rtl="0" eaLnBrk="0" fontAlgn="base" hangingPunct="0">
        <a:spcBef>
          <a:spcPct val="60000"/>
        </a:spcBef>
        <a:spcAft>
          <a:spcPct val="0"/>
        </a:spcAft>
        <a:buClr>
          <a:srgbClr val="000099"/>
        </a:buClr>
        <a:buSzPct val="75000"/>
        <a:buFont typeface="Wingdings" charset="0"/>
        <a:buChar char="l"/>
        <a:defRPr sz="1600">
          <a:solidFill>
            <a:schemeClr val="tx1"/>
          </a:solidFill>
          <a:latin typeface="Comic Sans MS" charset="0"/>
          <a:ea typeface="ＭＳ Ｐゴシック" charset="0"/>
        </a:defRPr>
      </a:lvl2pPr>
      <a:lvl3pPr marL="1233488" indent="-228600" algn="l" rtl="0" eaLnBrk="0" fontAlgn="base" hangingPunct="0">
        <a:spcBef>
          <a:spcPct val="20000"/>
        </a:spcBef>
        <a:spcAft>
          <a:spcPct val="0"/>
        </a:spcAft>
        <a:buClr>
          <a:srgbClr val="003300"/>
        </a:buClr>
        <a:buSzPct val="75000"/>
        <a:buFont typeface="Wingdings" charset="0"/>
        <a:buChar char="q"/>
        <a:defRPr sz="1600">
          <a:solidFill>
            <a:schemeClr val="tx1"/>
          </a:solidFill>
          <a:latin typeface="Comic Sans MS" charset="0"/>
          <a:ea typeface="ＭＳ Ｐゴシック" charset="0"/>
        </a:defRPr>
      </a:lvl3pPr>
      <a:lvl4pPr marL="1641475" indent="-228600" algn="l" rtl="0" eaLnBrk="0" fontAlgn="base" hangingPunct="0">
        <a:spcBef>
          <a:spcPct val="20000"/>
        </a:spcBef>
        <a:spcAft>
          <a:spcPct val="0"/>
        </a:spcAft>
        <a:buClr>
          <a:srgbClr val="003300"/>
        </a:buClr>
        <a:buSzPct val="100000"/>
        <a:buFont typeface="Wingdings" charset="0"/>
        <a:buChar char="n"/>
        <a:defRPr sz="1600">
          <a:solidFill>
            <a:schemeClr val="tx1"/>
          </a:solidFill>
          <a:latin typeface="Comic Sans MS" charset="0"/>
          <a:ea typeface="ＭＳ Ｐゴシック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003300"/>
        </a:buClr>
        <a:buSzPct val="100000"/>
        <a:buFont typeface="Wingdings" charset="0"/>
        <a:buChar char="n"/>
        <a:defRPr sz="1600">
          <a:solidFill>
            <a:schemeClr val="tx1"/>
          </a:solidFill>
          <a:latin typeface="Comic Sans MS" charset="0"/>
          <a:ea typeface="ＭＳ Ｐゴシック" charset="0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lr>
          <a:srgbClr val="003300"/>
        </a:buClr>
        <a:buSzPct val="100000"/>
        <a:buFont typeface="Wingdings" pitchFamily="2" charset="2"/>
        <a:buChar char="n"/>
        <a:defRPr sz="16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lr>
          <a:srgbClr val="003300"/>
        </a:buClr>
        <a:buSzPct val="100000"/>
        <a:buFont typeface="Wingdings" pitchFamily="2" charset="2"/>
        <a:buChar char="n"/>
        <a:defRPr sz="16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lr>
          <a:srgbClr val="003300"/>
        </a:buClr>
        <a:buSzPct val="100000"/>
        <a:buFont typeface="Wingdings" pitchFamily="2" charset="2"/>
        <a:buChar char="n"/>
        <a:defRPr sz="16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lr>
          <a:srgbClr val="003300"/>
        </a:buClr>
        <a:buSzPct val="100000"/>
        <a:buFont typeface="Wingdings" pitchFamily="2" charset="2"/>
        <a:buChar char="n"/>
        <a:defRPr sz="1600">
          <a:solidFill>
            <a:schemeClr val="tx1"/>
          </a:solidFill>
          <a:latin typeface="+mn-lt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-50800" y="212725"/>
            <a:ext cx="9144000" cy="4572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      Click to edit Master 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914400"/>
            <a:ext cx="7848600" cy="54102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8548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239000" y="6629400"/>
            <a:ext cx="19050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r">
              <a:defRPr kumimoji="1" sz="800"/>
            </a:lvl1pPr>
          </a:lstStyle>
          <a:p>
            <a:pPr>
              <a:defRPr/>
            </a:pPr>
            <a:fld id="{FE3E4C30-207B-224E-8C3C-7EAC0375013F}" type="slidenum">
              <a:rPr lang="en-US"/>
              <a:pPr>
                <a:defRPr/>
              </a:pPr>
              <a:t>‹#›</a:t>
            </a:fld>
            <a:endParaRPr lang="en-US" sz="1400" dirty="0"/>
          </a:p>
        </p:txBody>
      </p:sp>
      <p:cxnSp>
        <p:nvCxnSpPr>
          <p:cNvPr id="3077" name="Straight Connector 2"/>
          <p:cNvCxnSpPr>
            <a:cxnSpLocks noChangeShapeType="1"/>
          </p:cNvCxnSpPr>
          <p:nvPr userDrawn="1"/>
        </p:nvCxnSpPr>
        <p:spPr bwMode="auto">
          <a:xfrm>
            <a:off x="528638" y="609600"/>
            <a:ext cx="7929562" cy="0"/>
          </a:xfrm>
          <a:prstGeom prst="line">
            <a:avLst/>
          </a:prstGeom>
          <a:noFill/>
          <a:ln w="222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14" r:id="rId1"/>
    <p:sldLayoutId id="2147484094" r:id="rId2"/>
    <p:sldLayoutId id="2147484095" r:id="rId3"/>
    <p:sldLayoutId id="2147484096" r:id="rId4"/>
    <p:sldLayoutId id="2147484097" r:id="rId5"/>
    <p:sldLayoutId id="2147484098" r:id="rId6"/>
    <p:sldLayoutId id="2147484099" r:id="rId7"/>
    <p:sldLayoutId id="2147484100" r:id="rId8"/>
    <p:sldLayoutId id="2147484101" r:id="rId9"/>
    <p:sldLayoutId id="2147484102" r:id="rId10"/>
    <p:sldLayoutId id="2147484103" r:id="rId11"/>
    <p:sldLayoutId id="2147484115" r:id="rId12"/>
    <p:sldLayoutId id="2147484104" r:id="rId13"/>
    <p:sldLayoutId id="2147484105" r:id="rId14"/>
    <p:sldLayoutId id="2147484106" r:id="rId15"/>
    <p:sldLayoutId id="2147484107" r:id="rId16"/>
    <p:sldLayoutId id="2147484108" r:id="rId17"/>
    <p:sldLayoutId id="2147484109" r:id="rId18"/>
    <p:sldLayoutId id="2147484110" r:id="rId19"/>
    <p:sldLayoutId id="2147484111" r:id="rId20"/>
    <p:sldLayoutId id="2147484112" r:id="rId21"/>
    <p:sldLayoutId id="2147484113" r:id="rId22"/>
  </p:sldLayoutIdLst>
  <p:hf sldNum="0" hdr="0" ftr="0" dt="0"/>
  <p:txStyles>
    <p:titleStyle>
      <a:lvl1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kumimoji="1" sz="2400">
          <a:solidFill>
            <a:srgbClr val="3D2814"/>
          </a:solidFill>
          <a:latin typeface="Arial"/>
          <a:ea typeface="ＭＳ Ｐゴシック" charset="-128"/>
          <a:cs typeface="Arial"/>
        </a:defRPr>
      </a:lvl1pPr>
      <a:lvl2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kumimoji="1" sz="2400">
          <a:solidFill>
            <a:srgbClr val="3D2814"/>
          </a:solidFill>
          <a:latin typeface="Arial" charset="0"/>
          <a:ea typeface="ＭＳ Ｐゴシック" charset="-128"/>
          <a:cs typeface="ＭＳ Ｐゴシック" charset="-128"/>
        </a:defRPr>
      </a:lvl2pPr>
      <a:lvl3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kumimoji="1" sz="2400">
          <a:solidFill>
            <a:srgbClr val="3D2814"/>
          </a:solidFill>
          <a:latin typeface="Arial" charset="0"/>
          <a:ea typeface="ＭＳ Ｐゴシック" charset="-128"/>
          <a:cs typeface="ＭＳ Ｐゴシック" charset="-128"/>
        </a:defRPr>
      </a:lvl3pPr>
      <a:lvl4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kumimoji="1" sz="2400">
          <a:solidFill>
            <a:srgbClr val="3D2814"/>
          </a:solidFill>
          <a:latin typeface="Arial" charset="0"/>
          <a:ea typeface="ＭＳ Ｐゴシック" charset="-128"/>
          <a:cs typeface="ＭＳ Ｐゴシック" charset="-128"/>
        </a:defRPr>
      </a:lvl4pPr>
      <a:lvl5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kumimoji="1" sz="2400">
          <a:solidFill>
            <a:srgbClr val="3D2814"/>
          </a:solidFill>
          <a:latin typeface="Arial" charset="0"/>
          <a:ea typeface="ＭＳ Ｐゴシック" charset="-128"/>
          <a:cs typeface="ＭＳ Ｐゴシック" charset="-128"/>
        </a:defRPr>
      </a:lvl5pPr>
      <a:lvl6pPr marL="457200" algn="ctr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kumimoji="1" sz="2000">
          <a:solidFill>
            <a:schemeClr val="hlink"/>
          </a:solidFill>
          <a:latin typeface="Comic Sans MS" charset="0"/>
        </a:defRPr>
      </a:lvl6pPr>
      <a:lvl7pPr marL="914400" algn="ctr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kumimoji="1" sz="2000">
          <a:solidFill>
            <a:schemeClr val="hlink"/>
          </a:solidFill>
          <a:latin typeface="Comic Sans MS" charset="0"/>
        </a:defRPr>
      </a:lvl7pPr>
      <a:lvl8pPr marL="1371600" algn="ctr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kumimoji="1" sz="2000">
          <a:solidFill>
            <a:schemeClr val="hlink"/>
          </a:solidFill>
          <a:latin typeface="Comic Sans MS" charset="0"/>
        </a:defRPr>
      </a:lvl8pPr>
      <a:lvl9pPr marL="1828800" algn="ctr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kumimoji="1" sz="2000">
          <a:solidFill>
            <a:schemeClr val="hlink"/>
          </a:solidFill>
          <a:latin typeface="Comic Sans MS" charset="0"/>
        </a:defRPr>
      </a:lvl9pPr>
    </p:titleStyle>
    <p:bodyStyle>
      <a:lvl1pPr marL="342900" indent="-342900" algn="l" rtl="0" eaLnBrk="0" fontAlgn="base" hangingPunct="0">
        <a:lnSpc>
          <a:spcPts val="2600"/>
        </a:lnSpc>
        <a:spcBef>
          <a:spcPct val="0"/>
        </a:spcBef>
        <a:spcAft>
          <a:spcPct val="0"/>
        </a:spcAft>
        <a:buClr>
          <a:srgbClr val="003399"/>
        </a:buClr>
        <a:buSzPct val="50000"/>
        <a:buFont typeface="Monotype Sorts" charset="0"/>
        <a:defRPr kumimoji="1">
          <a:solidFill>
            <a:srgbClr val="003399"/>
          </a:solidFill>
          <a:latin typeface="Arial" charset="0"/>
          <a:ea typeface="ＭＳ Ｐゴシック" charset="-128"/>
          <a:cs typeface="ＭＳ Ｐゴシック" charset="-128"/>
        </a:defRPr>
      </a:lvl1pPr>
      <a:lvl2pPr marL="346075" indent="-231775" algn="l" rtl="0" eaLnBrk="0" fontAlgn="base" hangingPunct="0">
        <a:lnSpc>
          <a:spcPts val="2600"/>
        </a:lnSpc>
        <a:spcBef>
          <a:spcPct val="0"/>
        </a:spcBef>
        <a:spcAft>
          <a:spcPct val="0"/>
        </a:spcAft>
        <a:buClr>
          <a:schemeClr val="tx1"/>
        </a:buClr>
        <a:buSzPct val="35000"/>
        <a:buFont typeface="Monotype Sorts" charset="0"/>
        <a:buChar char="n"/>
        <a:defRPr kumimoji="1">
          <a:solidFill>
            <a:schemeClr val="tx1"/>
          </a:solidFill>
          <a:latin typeface="Arial" charset="0"/>
          <a:ea typeface="ＭＳ Ｐゴシック" charset="-128"/>
        </a:defRPr>
      </a:lvl2pPr>
      <a:lvl3pPr marL="627063" indent="-166688" algn="l" rtl="0" eaLnBrk="0" fontAlgn="base" hangingPunct="0">
        <a:lnSpc>
          <a:spcPts val="2600"/>
        </a:lnSpc>
        <a:spcBef>
          <a:spcPct val="0"/>
        </a:spcBef>
        <a:spcAft>
          <a:spcPct val="0"/>
        </a:spcAft>
        <a:buClr>
          <a:schemeClr val="tx1"/>
        </a:buClr>
        <a:buSzPct val="80000"/>
        <a:buChar char="–"/>
        <a:defRPr kumimoji="1">
          <a:solidFill>
            <a:schemeClr val="tx1"/>
          </a:solidFill>
          <a:latin typeface="Arial" charset="0"/>
          <a:ea typeface="ＭＳ Ｐゴシック" charset="-128"/>
        </a:defRPr>
      </a:lvl3pPr>
      <a:lvl4pPr marL="1147763" indent="-404813" algn="l" rtl="0" eaLnBrk="0" fontAlgn="base" hangingPunct="0">
        <a:lnSpc>
          <a:spcPts val="2600"/>
        </a:lnSpc>
        <a:spcBef>
          <a:spcPct val="0"/>
        </a:spcBef>
        <a:spcAft>
          <a:spcPct val="0"/>
        </a:spcAft>
        <a:buClr>
          <a:schemeClr val="tx1"/>
        </a:buClr>
        <a:buFont typeface="Wingdings" charset="0"/>
        <a:buChar char="!"/>
        <a:defRPr kumimoji="1">
          <a:solidFill>
            <a:schemeClr val="tx1"/>
          </a:solidFill>
          <a:latin typeface="Arial" charset="0"/>
          <a:ea typeface="ＭＳ Ｐゴシック" charset="-128"/>
        </a:defRPr>
      </a:lvl4pPr>
      <a:lvl5pPr marL="1539875" indent="-169863" algn="l" rtl="0" eaLnBrk="0" fontAlgn="base" hangingPunct="0">
        <a:lnSpc>
          <a:spcPts val="2600"/>
        </a:lnSpc>
        <a:spcBef>
          <a:spcPct val="0"/>
        </a:spcBef>
        <a:spcAft>
          <a:spcPct val="0"/>
        </a:spcAft>
        <a:buClr>
          <a:schemeClr val="tx1"/>
        </a:buClr>
        <a:buSzPct val="100000"/>
        <a:buChar char="–"/>
        <a:defRPr kumimoji="1">
          <a:solidFill>
            <a:schemeClr val="tx1"/>
          </a:solidFill>
          <a:latin typeface="Arial" charset="0"/>
          <a:ea typeface="ＭＳ Ｐゴシック" charset="-128"/>
        </a:defRPr>
      </a:lvl5pPr>
      <a:lvl6pPr marL="1997075" indent="-169863" algn="l" rtl="0" eaLnBrk="0" fontAlgn="base" hangingPunct="0">
        <a:lnSpc>
          <a:spcPts val="2600"/>
        </a:lnSpc>
        <a:spcBef>
          <a:spcPct val="0"/>
        </a:spcBef>
        <a:spcAft>
          <a:spcPct val="0"/>
        </a:spcAft>
        <a:buClr>
          <a:schemeClr val="tx1"/>
        </a:buClr>
        <a:buSzPct val="100000"/>
        <a:buChar char="–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454275" indent="-169863" algn="l" rtl="0" eaLnBrk="0" fontAlgn="base" hangingPunct="0">
        <a:lnSpc>
          <a:spcPts val="2600"/>
        </a:lnSpc>
        <a:spcBef>
          <a:spcPct val="0"/>
        </a:spcBef>
        <a:spcAft>
          <a:spcPct val="0"/>
        </a:spcAft>
        <a:buClr>
          <a:schemeClr val="tx1"/>
        </a:buClr>
        <a:buSzPct val="100000"/>
        <a:buChar char="–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2911475" indent="-169863" algn="l" rtl="0" eaLnBrk="0" fontAlgn="base" hangingPunct="0">
        <a:lnSpc>
          <a:spcPts val="2600"/>
        </a:lnSpc>
        <a:spcBef>
          <a:spcPct val="0"/>
        </a:spcBef>
        <a:spcAft>
          <a:spcPct val="0"/>
        </a:spcAft>
        <a:buClr>
          <a:schemeClr val="tx1"/>
        </a:buClr>
        <a:buSzPct val="100000"/>
        <a:buChar char="–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3368675" indent="-169863" algn="l" rtl="0" eaLnBrk="0" fontAlgn="base" hangingPunct="0">
        <a:lnSpc>
          <a:spcPts val="2600"/>
        </a:lnSpc>
        <a:spcBef>
          <a:spcPct val="0"/>
        </a:spcBef>
        <a:spcAft>
          <a:spcPct val="0"/>
        </a:spcAft>
        <a:buClr>
          <a:schemeClr val="tx1"/>
        </a:buClr>
        <a:buSzPct val="100000"/>
        <a:buChar char="–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jpe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2.png"/><Relationship Id="rId2" Type="http://schemas.openxmlformats.org/officeDocument/2006/relationships/video" Target="file://localhost/Users/admin/Google%20Drive/intro%20to%20cs/lectures/week%201/NBodyChaos3.mov" TargetMode="External"/><Relationship Id="rId1" Type="http://schemas.microsoft.com/office/2007/relationships/media" Target="file://localhost/Users/admin/Google%20Drive/intro%20to%20cs/lectures/week%201/NBodyChaos3.mov" TargetMode="Externa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cDA3_5982h8?feature=oembed" TargetMode="External"/><Relationship Id="rId5" Type="http://schemas.openxmlformats.org/officeDocument/2006/relationships/image" Target="../media/image15.jpe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eg"/><Relationship Id="rId4" Type="http://schemas.openxmlformats.org/officeDocument/2006/relationships/image" Target="../media/image1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open?id=1qy2Yb0ciYunP8H8PDwFs2P0zCGa2O-Km&amp;usp=drive_fs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3" name="Picture 2" descr="OPENOA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0659" name="Rectangle 3"/>
          <p:cNvSpPr>
            <a:spLocks noGrp="1" noChangeArrowheads="1"/>
          </p:cNvSpPr>
          <p:nvPr>
            <p:ph type="ctrTitle" idx="4294967295"/>
          </p:nvPr>
        </p:nvSpPr>
        <p:spPr>
          <a:xfrm>
            <a:off x="1524000" y="2209800"/>
            <a:ext cx="6172200" cy="1447800"/>
          </a:xfrm>
        </p:spPr>
        <p:txBody>
          <a:bodyPr wrap="none"/>
          <a:lstStyle/>
          <a:p>
            <a:pPr algn="ctr">
              <a:spcBef>
                <a:spcPct val="100000"/>
              </a:spcBef>
              <a:spcAft>
                <a:spcPct val="35000"/>
              </a:spcAft>
              <a:defRPr/>
            </a:pPr>
            <a:r>
              <a:rPr lang="en-US" sz="3200" dirty="0">
                <a:solidFill>
                  <a:schemeClr val="tx1"/>
                </a:solidFill>
                <a:latin typeface="+mj-lt"/>
                <a:cs typeface="+mj-cs"/>
              </a:rPr>
              <a:t> </a:t>
            </a:r>
            <a:r>
              <a:rPr lang="en-US" sz="2800" dirty="0">
                <a:solidFill>
                  <a:schemeClr val="tx1"/>
                </a:solidFill>
                <a:latin typeface="+mj-lt"/>
                <a:cs typeface="Times New Roman"/>
              </a:rPr>
              <a:t>Introduction to Computer Science:</a:t>
            </a:r>
            <a:br>
              <a:rPr lang="en-US" sz="2800" dirty="0">
                <a:solidFill>
                  <a:schemeClr val="tx1"/>
                </a:solidFill>
                <a:latin typeface="+mj-lt"/>
                <a:cs typeface="Times New Roman"/>
              </a:rPr>
            </a:br>
            <a:r>
              <a:rPr lang="en-US" dirty="0">
                <a:solidFill>
                  <a:schemeClr val="tx1"/>
                </a:solidFill>
                <a:latin typeface="+mj-lt"/>
                <a:cs typeface="Times New Roman"/>
              </a:rPr>
              <a:t>Course Overview</a:t>
            </a:r>
          </a:p>
        </p:txBody>
      </p:sp>
      <p:sp>
        <p:nvSpPr>
          <p:cNvPr id="70661" name="Rectangle 7"/>
          <p:cNvSpPr>
            <a:spLocks noChangeArrowheads="1"/>
          </p:cNvSpPr>
          <p:nvPr/>
        </p:nvSpPr>
        <p:spPr bwMode="auto">
          <a:xfrm>
            <a:off x="1447800" y="1943100"/>
            <a:ext cx="61722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pPr>
              <a:defRPr/>
            </a:pPr>
            <a:r>
              <a:rPr lang="en-US" sz="2000" dirty="0">
                <a:solidFill>
                  <a:srgbClr val="737373"/>
                </a:solidFill>
                <a:latin typeface="+mj-lt"/>
                <a:cs typeface="+mn-cs"/>
              </a:rPr>
              <a:t>Lecture 1-1</a:t>
            </a:r>
            <a:endParaRPr lang="en-US" sz="2800" dirty="0">
              <a:latin typeface="+mj-lt"/>
              <a:cs typeface="+mn-cs"/>
            </a:endParaRPr>
          </a:p>
        </p:txBody>
      </p:sp>
      <p:pic>
        <p:nvPicPr>
          <p:cNvPr id="70662" name="Picture 8" descr="Bouque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333" b="30667"/>
          <a:stretch>
            <a:fillRect/>
          </a:stretch>
        </p:blipFill>
        <p:spPr bwMode="auto">
          <a:xfrm>
            <a:off x="1752600" y="3505200"/>
            <a:ext cx="5715000" cy="171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blipFill dpi="0" rotWithShape="0">
                  <a:blip r:embed="rId5"/>
                  <a:srcRect t="29333" b="30667"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3" name="Rectangle 5">
            <a:extLst>
              <a:ext uri="{FF2B5EF4-FFF2-40B4-BE49-F238E27FC236}">
                <a16:creationId xmlns:a16="http://schemas.microsoft.com/office/drawing/2014/main" id="{7762E43C-E950-6E62-DD76-C3A5A30486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76200"/>
            <a:ext cx="28956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CCCC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l">
              <a:spcBef>
                <a:spcPts val="400"/>
              </a:spcBef>
              <a:defRPr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Introduction to Computer Science</a:t>
            </a:r>
          </a:p>
          <a:p>
            <a:pPr algn="l">
              <a:spcBef>
                <a:spcPts val="400"/>
              </a:spcBef>
              <a:defRPr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Reichman University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A taste of programming</a:t>
            </a: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1371600" y="685800"/>
            <a:ext cx="5867400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US" sz="2000" dirty="0">
                <a:latin typeface="Times New Roman"/>
                <a:cs typeface="Times New Roman"/>
              </a:rPr>
              <a:t>Simulate the motion of </a:t>
            </a:r>
            <a:r>
              <a:rPr lang="en-US" sz="2000" i="1" dirty="0">
                <a:latin typeface="Times New Roman"/>
                <a:cs typeface="Times New Roman"/>
              </a:rPr>
              <a:t>N</a:t>
            </a:r>
            <a:r>
              <a:rPr lang="en-US" sz="2000" dirty="0">
                <a:latin typeface="Times New Roman"/>
                <a:cs typeface="Times New Roman"/>
              </a:rPr>
              <a:t> heavenly bodies,</a:t>
            </a:r>
            <a:br>
              <a:rPr lang="en-US" sz="2000" dirty="0">
                <a:latin typeface="Times New Roman"/>
                <a:cs typeface="Times New Roman"/>
              </a:rPr>
            </a:br>
            <a:r>
              <a:rPr lang="en-US" sz="2000" dirty="0">
                <a:latin typeface="Times New Roman"/>
                <a:cs typeface="Times New Roman"/>
              </a:rPr>
              <a:t>subject to Newton’s laws of motion and gravity</a:t>
            </a:r>
          </a:p>
        </p:txBody>
      </p:sp>
      <p:pic>
        <p:nvPicPr>
          <p:cNvPr id="3" name="NBodyChaos3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00200" y="1524000"/>
            <a:ext cx="50800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226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Programming is about . . .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609600" y="762000"/>
            <a:ext cx="3117850" cy="4724400"/>
            <a:chOff x="609600" y="762000"/>
            <a:chExt cx="3117850" cy="4724400"/>
          </a:xfrm>
        </p:grpSpPr>
        <p:sp>
          <p:nvSpPr>
            <p:cNvPr id="11" name="Rectangle 3"/>
            <p:cNvSpPr txBox="1">
              <a:spLocks noChangeArrowheads="1"/>
            </p:cNvSpPr>
            <p:nvPr/>
          </p:nvSpPr>
          <p:spPr bwMode="auto">
            <a:xfrm>
              <a:off x="685800" y="2919412"/>
              <a:ext cx="3041650" cy="25669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2075" tIns="46038" rIns="92075" bIns="46038"/>
            <a:lstStyle>
              <a:lvl1pPr marL="342900" indent="-342900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3399"/>
                </a:buClr>
                <a:buSzPct val="50000"/>
                <a:buFont typeface="Monotype Sorts" charset="2"/>
                <a:defRPr kumimoji="1">
                  <a:solidFill>
                    <a:srgbClr val="003399"/>
                  </a:solidFill>
                  <a:latin typeface="+mn-lt"/>
                  <a:ea typeface="ＭＳ Ｐゴシック" charset="-128"/>
                  <a:cs typeface="ＭＳ Ｐゴシック" charset="-128"/>
                </a:defRPr>
              </a:lvl1pPr>
              <a:lvl2pPr marL="346075" indent="-231775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35000"/>
                <a:buFont typeface="Monotype Sorts" charset="2"/>
                <a:buChar char="n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2pPr>
              <a:lvl3pPr marL="627063" indent="-166688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80000"/>
                <a:buChar char="–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3pPr>
              <a:lvl4pPr marL="1147763" indent="-40481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charset="2"/>
                <a:buChar char="!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4pPr>
              <a:lvl5pPr marL="1539875" indent="-16986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5pPr>
              <a:lvl6pPr marL="1997075" indent="-16986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6pPr>
              <a:lvl7pPr marL="2454275" indent="-16986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7pPr>
              <a:lvl8pPr marL="2911475" indent="-16986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8pPr>
              <a:lvl9pPr marL="3368675" indent="-16986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9pPr>
            </a:lstStyle>
            <a:p>
              <a:pPr marL="0" indent="0">
                <a:defRPr/>
              </a:pPr>
              <a:r>
                <a:rPr kumimoji="0" lang="en-US" sz="2000" u="sng" dirty="0">
                  <a:solidFill>
                    <a:srgbClr val="000000"/>
                  </a:solidFill>
                  <a:latin typeface="Times New Roman"/>
                  <a:cs typeface="Times New Roman"/>
                </a:rPr>
                <a:t>Problem solving</a:t>
              </a:r>
            </a:p>
            <a:p>
              <a:pPr marL="0" indent="0">
                <a:defRPr/>
              </a:pPr>
              <a:r>
                <a:rPr kumimoji="0" lang="en-US" dirty="0">
                  <a:solidFill>
                    <a:srgbClr val="000000"/>
                  </a:solidFill>
                  <a:latin typeface="Times New Roman"/>
                  <a:cs typeface="Times New Roman"/>
                </a:rPr>
                <a:t>Imaging, simulation, medical systems, e-commerce, social networks, chatbots, ...</a:t>
              </a:r>
            </a:p>
          </p:txBody>
        </p:sp>
        <p:pic>
          <p:nvPicPr>
            <p:cNvPr id="13" name="NBodyChaos3.mov" descr="/Users/wayne/Documents/cos126-s10/NBodyChaos3.mov">
              <a:hlinkClick r:id="" action="ppaction://media"/>
            </p:cNvPr>
            <p:cNvPicPr>
              <a:picLocks noChangeAspect="1" noChangeArrowheads="1"/>
            </p:cNvPicPr>
            <p:nvPr>
              <a:videoFile r:link="rId2"/>
              <p:extLst>
                <p:ext uri="{DAA4B4D4-6D71-4841-9C94-3DE7FCFB9230}">
                  <p14:media xmlns:p14="http://schemas.microsoft.com/office/powerpoint/2010/main" r:link="rId1"/>
                </p:ext>
              </p:extLst>
            </p:nvPr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600" y="762000"/>
              <a:ext cx="2418588" cy="1981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0" name="Group 9"/>
          <p:cNvGrpSpPr/>
          <p:nvPr/>
        </p:nvGrpSpPr>
        <p:grpSpPr>
          <a:xfrm>
            <a:off x="3352800" y="762000"/>
            <a:ext cx="2819400" cy="2912319"/>
            <a:chOff x="3352800" y="762000"/>
            <a:chExt cx="2819400" cy="2912319"/>
          </a:xfrm>
        </p:grpSpPr>
        <p:sp>
          <p:nvSpPr>
            <p:cNvPr id="15" name="TextBox 14"/>
            <p:cNvSpPr txBox="1">
              <a:spLocks noChangeArrowheads="1"/>
            </p:cNvSpPr>
            <p:nvPr/>
          </p:nvSpPr>
          <p:spPr bwMode="auto">
            <a:xfrm>
              <a:off x="3733800" y="2919412"/>
              <a:ext cx="2438400" cy="7549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l">
                <a:lnSpc>
                  <a:spcPts val="2600"/>
                </a:lnSpc>
                <a:buClr>
                  <a:srgbClr val="003399"/>
                </a:buClr>
                <a:buSzPct val="50000"/>
                <a:buFont typeface="Monotype Sorts" charset="2"/>
                <a:buNone/>
                <a:defRPr/>
              </a:pPr>
              <a:r>
                <a:rPr lang="en-US" sz="2000" u="sng" dirty="0">
                  <a:solidFill>
                    <a:srgbClr val="000000"/>
                  </a:solidFill>
                  <a:latin typeface="Times New Roman"/>
                  <a:ea typeface="ＭＳ Ｐゴシック" charset="-128"/>
                  <a:cs typeface="Times New Roman"/>
                </a:rPr>
                <a:t>Packaged software</a:t>
              </a:r>
            </a:p>
            <a:p>
              <a:pPr algn="l">
                <a:lnSpc>
                  <a:spcPts val="2600"/>
                </a:lnSpc>
                <a:buClr>
                  <a:srgbClr val="003399"/>
                </a:buClr>
                <a:buSzPct val="50000"/>
                <a:buFont typeface="Monotype Sorts" charset="2"/>
                <a:buNone/>
                <a:defRPr/>
              </a:pPr>
              <a:r>
                <a:rPr lang="en-US" dirty="0">
                  <a:solidFill>
                    <a:srgbClr val="000000"/>
                  </a:solidFill>
                  <a:latin typeface="Times New Roman"/>
                  <a:ea typeface="ＭＳ Ｐゴシック" charset="-128"/>
                  <a:cs typeface="Times New Roman"/>
                </a:rPr>
                <a:t>Apps, games, tools, ...</a:t>
              </a:r>
            </a:p>
          </p:txBody>
        </p:sp>
        <p:pic>
          <p:nvPicPr>
            <p:cNvPr id="46093" name="Picture 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52800" y="762000"/>
              <a:ext cx="2590800" cy="1981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1E967825-29D7-0857-E311-D41F44141353}"/>
              </a:ext>
            </a:extLst>
          </p:cNvPr>
          <p:cNvGrpSpPr/>
          <p:nvPr/>
        </p:nvGrpSpPr>
        <p:grpSpPr>
          <a:xfrm>
            <a:off x="609600" y="4568825"/>
            <a:ext cx="8226425" cy="1984375"/>
            <a:chOff x="609600" y="4568825"/>
            <a:chExt cx="8226425" cy="1984375"/>
          </a:xfrm>
        </p:grpSpPr>
        <p:sp>
          <p:nvSpPr>
            <p:cNvPr id="19" name="TextBox 18"/>
            <p:cNvSpPr txBox="1">
              <a:spLocks noChangeArrowheads="1"/>
            </p:cNvSpPr>
            <p:nvPr/>
          </p:nvSpPr>
          <p:spPr bwMode="auto">
            <a:xfrm>
              <a:off x="609600" y="4568825"/>
              <a:ext cx="4505325" cy="1692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>
                <a:spcBef>
                  <a:spcPts val="600"/>
                </a:spcBef>
                <a:defRPr/>
              </a:pPr>
              <a:r>
                <a:rPr lang="en-US" sz="2000" dirty="0">
                  <a:latin typeface="Times New Roman"/>
                  <a:cs typeface="Times New Roman"/>
                </a:rPr>
                <a:t>Can programming help solve any possible problem / need?</a:t>
              </a:r>
            </a:p>
            <a:p>
              <a:pPr marL="285750" indent="-285750" algn="l">
                <a:spcBef>
                  <a:spcPts val="600"/>
                </a:spcBef>
                <a:buClr>
                  <a:srgbClr val="003399"/>
                </a:buClr>
                <a:buSzPct val="100000"/>
                <a:buFont typeface="Arial"/>
                <a:buChar char="•"/>
                <a:defRPr/>
              </a:pPr>
              <a:r>
                <a:rPr lang="en-US" dirty="0">
                  <a:latin typeface="Times New Roman"/>
                  <a:cs typeface="Times New Roman"/>
                </a:rPr>
                <a:t>No, computers and programming have inherent limitations</a:t>
              </a:r>
            </a:p>
            <a:p>
              <a:pPr marL="285750" indent="-285750" algn="l">
                <a:spcBef>
                  <a:spcPts val="600"/>
                </a:spcBef>
                <a:buClr>
                  <a:srgbClr val="003399"/>
                </a:buClr>
                <a:buSzPct val="100000"/>
                <a:buFont typeface="Arial"/>
                <a:buChar char="•"/>
                <a:defRPr/>
              </a:pPr>
              <a:r>
                <a:rPr lang="en-US" dirty="0">
                  <a:latin typeface="Times New Roman"/>
                  <a:cs typeface="Times New Roman"/>
                </a:rPr>
                <a:t>Stay tuned.</a:t>
              </a:r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5475288" y="4568825"/>
              <a:ext cx="3360737" cy="1984375"/>
              <a:chOff x="5475288" y="4800600"/>
              <a:chExt cx="3360737" cy="1984375"/>
            </a:xfrm>
          </p:grpSpPr>
          <p:grpSp>
            <p:nvGrpSpPr>
              <p:cNvPr id="9" name="Group 4"/>
              <p:cNvGrpSpPr>
                <a:grpSpLocks/>
              </p:cNvGrpSpPr>
              <p:nvPr/>
            </p:nvGrpSpPr>
            <p:grpSpPr bwMode="auto">
              <a:xfrm>
                <a:off x="5475288" y="4800600"/>
                <a:ext cx="1382712" cy="1984375"/>
                <a:chOff x="5475815" y="4495800"/>
                <a:chExt cx="1382185" cy="1983963"/>
              </a:xfrm>
            </p:grpSpPr>
            <p:sp>
              <p:nvSpPr>
                <p:cNvPr id="46090" name="Text Box 4"/>
                <p:cNvSpPr txBox="1">
                  <a:spLocks noChangeArrowheads="1"/>
                </p:cNvSpPr>
                <p:nvPr/>
              </p:nvSpPr>
              <p:spPr bwMode="auto">
                <a:xfrm>
                  <a:off x="5499100" y="6160726"/>
                  <a:ext cx="1358900" cy="31903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1587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102590" tIns="51296" rIns="102590" bIns="51296">
                  <a:spAutoFit/>
                </a:bodyPr>
                <a:lstStyle>
                  <a:lvl1pPr defTabSz="1019175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 defTabSz="1019175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 defTabSz="1019175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 defTabSz="1019175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 defTabSz="1019175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algn="ctr" defTabSz="1019175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algn="ctr" defTabSz="1019175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algn="ctr" defTabSz="1019175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algn="ctr" defTabSz="1019175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>
                    <a:spcBef>
                      <a:spcPct val="50000"/>
                    </a:spcBef>
                  </a:pPr>
                  <a:r>
                    <a:rPr kumimoji="1" lang="en-US" sz="1400" dirty="0">
                      <a:solidFill>
                        <a:srgbClr val="000000"/>
                      </a:solidFill>
                    </a:rPr>
                    <a:t>Ada Lovelace</a:t>
                  </a:r>
                </a:p>
              </p:txBody>
            </p:sp>
            <p:pic>
              <p:nvPicPr>
                <p:cNvPr id="46091" name="Picture 6" descr="ada"/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5959"/>
                <a:stretch>
                  <a:fillRect/>
                </a:stretch>
              </p:blipFill>
              <p:spPr bwMode="auto">
                <a:xfrm>
                  <a:off x="5475815" y="4495800"/>
                  <a:ext cx="1353576" cy="169443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grpSp>
            <p:nvGrpSpPr>
              <p:cNvPr id="14" name="Group 3"/>
              <p:cNvGrpSpPr>
                <a:grpSpLocks/>
              </p:cNvGrpSpPr>
              <p:nvPr/>
            </p:nvGrpSpPr>
            <p:grpSpPr bwMode="auto">
              <a:xfrm>
                <a:off x="7010400" y="4800600"/>
                <a:ext cx="1825625" cy="1976438"/>
                <a:chOff x="7010410" y="4495800"/>
                <a:chExt cx="1825625" cy="1975877"/>
              </a:xfrm>
            </p:grpSpPr>
            <p:sp>
              <p:nvSpPr>
                <p:cNvPr id="46088" name="Text Box 7"/>
                <p:cNvSpPr txBox="1">
                  <a:spLocks noChangeArrowheads="1"/>
                </p:cNvSpPr>
                <p:nvPr/>
              </p:nvSpPr>
              <p:spPr bwMode="auto">
                <a:xfrm>
                  <a:off x="7010410" y="6152640"/>
                  <a:ext cx="1825625" cy="31903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1587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102590" tIns="51296" rIns="102590" bIns="51296">
                  <a:spAutoFit/>
                </a:bodyPr>
                <a:lstStyle>
                  <a:lvl1pPr defTabSz="1019175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 defTabSz="1019175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 defTabSz="1019175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 defTabSz="1019175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 defTabSz="1019175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algn="ctr" defTabSz="1019175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algn="ctr" defTabSz="1019175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algn="ctr" defTabSz="1019175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algn="ctr" defTabSz="1019175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>
                    <a:spcBef>
                      <a:spcPct val="50000"/>
                    </a:spcBef>
                  </a:pPr>
                  <a:r>
                    <a:rPr kumimoji="1" lang="en-US" sz="1400" dirty="0">
                      <a:solidFill>
                        <a:srgbClr val="000000"/>
                      </a:solidFill>
                    </a:rPr>
                    <a:t>Alan Turing</a:t>
                  </a:r>
                </a:p>
              </p:txBody>
            </p:sp>
            <p:pic>
              <p:nvPicPr>
                <p:cNvPr id="46089" name="Picture 13"/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221963" y="4495800"/>
                  <a:ext cx="1354783" cy="169443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</p:grpSp>
      <p:grpSp>
        <p:nvGrpSpPr>
          <p:cNvPr id="12" name="Group 11"/>
          <p:cNvGrpSpPr/>
          <p:nvPr/>
        </p:nvGrpSpPr>
        <p:grpSpPr>
          <a:xfrm>
            <a:off x="6315389" y="838200"/>
            <a:ext cx="2828611" cy="3478005"/>
            <a:chOff x="6315389" y="838200"/>
            <a:chExt cx="2828611" cy="3478005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8"/>
            <a:srcRect l="25230" t="30919" r="25579"/>
            <a:stretch/>
          </p:blipFill>
          <p:spPr>
            <a:xfrm>
              <a:off x="6315389" y="838200"/>
              <a:ext cx="2828611" cy="2235209"/>
            </a:xfrm>
            <a:prstGeom prst="rect">
              <a:avLst/>
            </a:prstGeom>
          </p:spPr>
        </p:pic>
        <p:sp>
          <p:nvSpPr>
            <p:cNvPr id="17" name="TextBox 16"/>
            <p:cNvSpPr txBox="1">
              <a:spLocks noChangeArrowheads="1"/>
            </p:cNvSpPr>
            <p:nvPr/>
          </p:nvSpPr>
          <p:spPr bwMode="auto">
            <a:xfrm>
              <a:off x="6477000" y="2919412"/>
              <a:ext cx="2438400" cy="139679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l">
                <a:lnSpc>
                  <a:spcPts val="2600"/>
                </a:lnSpc>
                <a:buClr>
                  <a:srgbClr val="003399"/>
                </a:buClr>
                <a:buSzPct val="50000"/>
                <a:buFont typeface="Monotype Sorts" charset="2"/>
                <a:buNone/>
                <a:defRPr/>
              </a:pPr>
              <a:r>
                <a:rPr lang="en-US" sz="2000" u="sng" dirty="0">
                  <a:solidFill>
                    <a:srgbClr val="000000"/>
                  </a:solidFill>
                  <a:latin typeface="Times New Roman"/>
                  <a:ea typeface="ＭＳ Ｐゴシック" charset="-128"/>
                  <a:cs typeface="Times New Roman"/>
                </a:rPr>
                <a:t>System software</a:t>
              </a:r>
            </a:p>
            <a:p>
              <a:pPr algn="l">
                <a:lnSpc>
                  <a:spcPts val="2600"/>
                </a:lnSpc>
                <a:buClr>
                  <a:srgbClr val="003399"/>
                </a:buClr>
                <a:buSzPct val="50000"/>
                <a:buFont typeface="Monotype Sorts" charset="2"/>
                <a:buNone/>
                <a:defRPr/>
              </a:pPr>
              <a:r>
                <a:rPr lang="en-US" dirty="0">
                  <a:solidFill>
                    <a:srgbClr val="000000"/>
                  </a:solidFill>
                  <a:latin typeface="Times New Roman"/>
                  <a:ea typeface="ＭＳ Ｐゴシック" charset="-128"/>
                  <a:cs typeface="Times New Roman"/>
                </a:rPr>
                <a:t>Operating systems, compilers, networks, cloud, security,  ...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Programming is about . . .</a:t>
            </a:r>
            <a:endParaRPr lang="en-US" dirty="0">
              <a:cs typeface="+mj-cs"/>
            </a:endParaRPr>
          </a:p>
        </p:txBody>
      </p:sp>
      <p:sp>
        <p:nvSpPr>
          <p:cNvPr id="94515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04800" y="990600"/>
            <a:ext cx="8610600" cy="1600200"/>
          </a:xfrm>
        </p:spPr>
        <p:txBody>
          <a:bodyPr/>
          <a:lstStyle/>
          <a:p>
            <a:pPr>
              <a:buFont typeface="Wingdings" charset="0"/>
              <a:buNone/>
              <a:defRPr/>
            </a:pPr>
            <a:r>
              <a:rPr lang="en-US" sz="2000" u="sng" dirty="0">
                <a:cs typeface="+mn-cs"/>
              </a:rPr>
              <a:t>Writing code that is:</a:t>
            </a:r>
          </a:p>
          <a:p>
            <a:pPr>
              <a:buClrTx/>
              <a:buSzPct val="100000"/>
              <a:buFont typeface="Arial"/>
              <a:buChar char="•"/>
              <a:defRPr/>
            </a:pPr>
            <a:r>
              <a:rPr lang="en-US" dirty="0">
                <a:cs typeface="+mn-cs"/>
              </a:rPr>
              <a:t>Correct</a:t>
            </a:r>
          </a:p>
          <a:p>
            <a:pPr>
              <a:buClrTx/>
              <a:buSzPct val="100000"/>
              <a:buFont typeface="Arial"/>
              <a:buChar char="•"/>
              <a:defRPr/>
            </a:pPr>
            <a:r>
              <a:rPr lang="en-US" dirty="0">
                <a:cs typeface="+mn-cs"/>
              </a:rPr>
              <a:t>Efficient</a:t>
            </a: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304800" y="2590800"/>
            <a:ext cx="3276600" cy="32004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269875" indent="-269875" algn="l" rtl="0"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6600"/>
              </a:buClr>
              <a:buSzPct val="60000"/>
              <a:buFont typeface="Wingdings" charset="0"/>
              <a:buChar char="n"/>
              <a:defRPr>
                <a:solidFill>
                  <a:schemeClr val="tx1"/>
                </a:solidFill>
                <a:latin typeface="Times New Roman"/>
                <a:ea typeface="ＭＳ Ｐゴシック" charset="0"/>
                <a:cs typeface="ＭＳ Ｐゴシック" charset="0"/>
              </a:defRPr>
            </a:lvl1pPr>
            <a:lvl2pPr marL="630238" indent="-198438" algn="l" rtl="0"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0099"/>
              </a:buClr>
              <a:buSzPct val="75000"/>
              <a:buFont typeface="Wingdings" charset="0"/>
              <a:buChar char="l"/>
              <a:defRPr>
                <a:solidFill>
                  <a:schemeClr val="tx1"/>
                </a:solidFill>
                <a:latin typeface="Times New Roman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75000"/>
              <a:buFont typeface="Wingdings" charset="0"/>
              <a:buChar char="q"/>
              <a:defRPr>
                <a:solidFill>
                  <a:schemeClr val="tx1"/>
                </a:solidFill>
                <a:latin typeface="Times New Roman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charset="0"/>
              <a:buChar char="n"/>
              <a:defRPr>
                <a:solidFill>
                  <a:schemeClr val="tx1"/>
                </a:solidFill>
                <a:latin typeface="Times New Roman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charset="0"/>
              <a:buChar char="n"/>
              <a:defRPr>
                <a:solidFill>
                  <a:schemeClr val="tx1"/>
                </a:solidFill>
                <a:latin typeface="Times New Roman"/>
                <a:ea typeface="ＭＳ Ｐゴシック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>
              <a:buFont typeface="Wingdings" charset="0"/>
              <a:buNone/>
              <a:defRPr/>
            </a:pPr>
            <a:r>
              <a:rPr lang="en-US" sz="2000" u="sng" kern="0" dirty="0">
                <a:cs typeface="+mn-cs"/>
              </a:rPr>
              <a:t>And is:</a:t>
            </a:r>
          </a:p>
          <a:p>
            <a:pPr>
              <a:buClrTx/>
              <a:buSzPct val="100000"/>
              <a:buFont typeface="Arial"/>
              <a:buChar char="•"/>
              <a:defRPr/>
            </a:pPr>
            <a:r>
              <a:rPr lang="en-US" kern="0" dirty="0">
                <a:cs typeface="+mn-cs"/>
              </a:rPr>
              <a:t>Easy to test</a:t>
            </a:r>
          </a:p>
          <a:p>
            <a:pPr>
              <a:buClrTx/>
              <a:buSzPct val="100000"/>
              <a:buFont typeface="Arial"/>
              <a:buChar char="•"/>
              <a:defRPr/>
            </a:pPr>
            <a:r>
              <a:rPr lang="en-US" kern="0" dirty="0">
                <a:cs typeface="+mn-cs"/>
              </a:rPr>
              <a:t>Easy to understand</a:t>
            </a:r>
          </a:p>
          <a:p>
            <a:pPr>
              <a:buClrTx/>
              <a:buSzPct val="100000"/>
              <a:buFont typeface="Arial"/>
              <a:buChar char="•"/>
              <a:defRPr/>
            </a:pPr>
            <a:r>
              <a:rPr lang="en-US" kern="0" dirty="0">
                <a:cs typeface="+mn-cs"/>
              </a:rPr>
              <a:t>Easy to maintain</a:t>
            </a:r>
          </a:p>
          <a:p>
            <a:pPr>
              <a:buClrTx/>
              <a:buSzPct val="100000"/>
              <a:buFont typeface="Arial"/>
              <a:buChar char="•"/>
              <a:defRPr/>
            </a:pPr>
            <a:r>
              <a:rPr lang="en-US" kern="0" dirty="0">
                <a:cs typeface="+mn-cs"/>
              </a:rPr>
              <a:t>Easy to extend</a:t>
            </a:r>
          </a:p>
          <a:p>
            <a:pPr>
              <a:buClrTx/>
              <a:buSzPct val="100000"/>
              <a:buFont typeface="Arial"/>
              <a:buChar char="•"/>
              <a:defRPr/>
            </a:pPr>
            <a:r>
              <a:rPr lang="en-US" sz="2000" dirty="0">
                <a:solidFill>
                  <a:srgbClr val="000090"/>
                </a:solidFill>
                <a:cs typeface="Times New Roman"/>
              </a:rPr>
              <a:t>Pleasure to work with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392C868-168A-D54A-BEE4-D417B3C7393F}"/>
              </a:ext>
            </a:extLst>
          </p:cNvPr>
          <p:cNvGrpSpPr/>
          <p:nvPr/>
        </p:nvGrpSpPr>
        <p:grpSpPr>
          <a:xfrm>
            <a:off x="3886200" y="1447800"/>
            <a:ext cx="4467397" cy="2133600"/>
            <a:chOff x="5562600" y="685800"/>
            <a:chExt cx="4467397" cy="2133600"/>
          </a:xfrm>
        </p:grpSpPr>
        <p:sp>
          <p:nvSpPr>
            <p:cNvPr id="6" name="Text Box 7">
              <a:extLst>
                <a:ext uri="{FF2B5EF4-FFF2-40B4-BE49-F238E27FC236}">
                  <a16:creationId xmlns:a16="http://schemas.microsoft.com/office/drawing/2014/main" id="{369D2297-2870-EF43-B90F-2C72444E00D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62600" y="685800"/>
              <a:ext cx="3352800" cy="2133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lIns="182880" tIns="137160" rIns="182880" bIns="137160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l"/>
              <a:r>
                <a:rPr lang="en-US" sz="1800" i="1" dirty="0">
                  <a:solidFill>
                    <a:srgbClr val="000000"/>
                  </a:solidFill>
                  <a:latin typeface="Times" charset="0"/>
                </a:rPr>
                <a:t>“</a:t>
              </a:r>
              <a:r>
                <a:rPr kumimoji="1" lang="en-US" altLang="ja-JP" sz="1800" i="1" dirty="0">
                  <a:solidFill>
                    <a:srgbClr val="000000"/>
                  </a:solidFill>
                  <a:latin typeface="Times" charset="0"/>
                </a:rPr>
                <a:t>Instead of imagining that our main task as programmers is to instruct a computer what to do, let us concentrate rather on explaining to human beings what we want a computer</a:t>
              </a:r>
              <a:br>
                <a:rPr kumimoji="1" lang="en-US" altLang="ja-JP" sz="1800" i="1" dirty="0">
                  <a:solidFill>
                    <a:srgbClr val="000000"/>
                  </a:solidFill>
                  <a:latin typeface="Times" charset="0"/>
                </a:rPr>
              </a:br>
              <a:r>
                <a:rPr kumimoji="1" lang="en-US" altLang="ja-JP" sz="1800" i="1" dirty="0">
                  <a:solidFill>
                    <a:srgbClr val="000000"/>
                  </a:solidFill>
                  <a:latin typeface="Times" charset="0"/>
                </a:rPr>
                <a:t>to do.</a:t>
              </a:r>
              <a:r>
                <a:rPr lang="en-US" sz="1800" i="1" dirty="0">
                  <a:solidFill>
                    <a:srgbClr val="000000"/>
                  </a:solidFill>
                  <a:latin typeface="Times" charset="0"/>
                </a:rPr>
                <a:t>”</a:t>
              </a:r>
              <a:r>
                <a:rPr lang="en-US" altLang="ja-JP" sz="1800" i="1" dirty="0">
                  <a:solidFill>
                    <a:srgbClr val="000000"/>
                  </a:solidFill>
                  <a:latin typeface="Times" charset="0"/>
                </a:rPr>
                <a:t>   </a:t>
              </a:r>
              <a:r>
                <a:rPr lang="en-US" altLang="ja-JP" sz="1800" dirty="0">
                  <a:solidFill>
                    <a:srgbClr val="000000"/>
                  </a:solidFill>
                  <a:latin typeface="Times" charset="0"/>
                </a:rPr>
                <a:t>– Donald Knuth</a:t>
              </a:r>
              <a:endParaRPr lang="en-US" sz="1800" dirty="0">
                <a:solidFill>
                  <a:srgbClr val="000000"/>
                </a:solidFill>
                <a:latin typeface="Times" charset="0"/>
              </a:endParaRPr>
            </a:p>
          </p:txBody>
        </p:sp>
        <p:pic>
          <p:nvPicPr>
            <p:cNvPr id="7" name="Picture 8" descr="don">
              <a:extLst>
                <a:ext uri="{FF2B5EF4-FFF2-40B4-BE49-F238E27FC236}">
                  <a16:creationId xmlns:a16="http://schemas.microsoft.com/office/drawing/2014/main" id="{1EEEC644-6522-A049-8B81-E27A2E7637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77442" y="1069975"/>
              <a:ext cx="1052555" cy="14446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90638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Programming is about . . .</a:t>
            </a:r>
            <a:endParaRPr lang="en-US" dirty="0">
              <a:cs typeface="+mj-cs"/>
            </a:endParaRPr>
          </a:p>
        </p:txBody>
      </p:sp>
      <p:sp>
        <p:nvSpPr>
          <p:cNvPr id="94515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04800" y="990600"/>
            <a:ext cx="8610600" cy="1600200"/>
          </a:xfrm>
        </p:spPr>
        <p:txBody>
          <a:bodyPr/>
          <a:lstStyle/>
          <a:p>
            <a:pPr>
              <a:buFont typeface="Wingdings" charset="0"/>
              <a:buNone/>
              <a:defRPr/>
            </a:pPr>
            <a:r>
              <a:rPr lang="en-US" sz="2000" u="sng" dirty="0">
                <a:cs typeface="+mn-cs"/>
              </a:rPr>
              <a:t>Writing code that is:</a:t>
            </a:r>
          </a:p>
          <a:p>
            <a:pPr>
              <a:buClrTx/>
              <a:buSzPct val="100000"/>
              <a:buFont typeface="Arial"/>
              <a:buChar char="•"/>
              <a:defRPr/>
            </a:pPr>
            <a:r>
              <a:rPr lang="en-US" dirty="0">
                <a:cs typeface="+mn-cs"/>
              </a:rPr>
              <a:t>Correct</a:t>
            </a:r>
          </a:p>
          <a:p>
            <a:pPr>
              <a:buClrTx/>
              <a:buSzPct val="100000"/>
              <a:buFont typeface="Arial"/>
              <a:buChar char="•"/>
              <a:defRPr/>
            </a:pPr>
            <a:r>
              <a:rPr lang="en-US" dirty="0">
                <a:cs typeface="+mn-cs"/>
              </a:rPr>
              <a:t>Efficient</a:t>
            </a: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304800" y="2590800"/>
            <a:ext cx="3276600" cy="32004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269875" indent="-269875" algn="l" rtl="0"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6600"/>
              </a:buClr>
              <a:buSzPct val="60000"/>
              <a:buFont typeface="Wingdings" charset="0"/>
              <a:buChar char="n"/>
              <a:defRPr>
                <a:solidFill>
                  <a:schemeClr val="tx1"/>
                </a:solidFill>
                <a:latin typeface="Times New Roman"/>
                <a:ea typeface="ＭＳ Ｐゴシック" charset="0"/>
                <a:cs typeface="ＭＳ Ｐゴシック" charset="0"/>
              </a:defRPr>
            </a:lvl1pPr>
            <a:lvl2pPr marL="630238" indent="-198438" algn="l" rtl="0"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0099"/>
              </a:buClr>
              <a:buSzPct val="75000"/>
              <a:buFont typeface="Wingdings" charset="0"/>
              <a:buChar char="l"/>
              <a:defRPr>
                <a:solidFill>
                  <a:schemeClr val="tx1"/>
                </a:solidFill>
                <a:latin typeface="Times New Roman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75000"/>
              <a:buFont typeface="Wingdings" charset="0"/>
              <a:buChar char="q"/>
              <a:defRPr>
                <a:solidFill>
                  <a:schemeClr val="tx1"/>
                </a:solidFill>
                <a:latin typeface="Times New Roman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charset="0"/>
              <a:buChar char="n"/>
              <a:defRPr>
                <a:solidFill>
                  <a:schemeClr val="tx1"/>
                </a:solidFill>
                <a:latin typeface="Times New Roman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charset="0"/>
              <a:buChar char="n"/>
              <a:defRPr>
                <a:solidFill>
                  <a:schemeClr val="tx1"/>
                </a:solidFill>
                <a:latin typeface="Times New Roman"/>
                <a:ea typeface="ＭＳ Ｐゴシック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>
              <a:buFont typeface="Wingdings" charset="0"/>
              <a:buNone/>
              <a:defRPr/>
            </a:pPr>
            <a:r>
              <a:rPr lang="en-US" sz="2000" u="sng" kern="0" dirty="0">
                <a:cs typeface="+mn-cs"/>
              </a:rPr>
              <a:t>And is:</a:t>
            </a:r>
          </a:p>
          <a:p>
            <a:pPr>
              <a:buClrTx/>
              <a:buSzPct val="100000"/>
              <a:buFont typeface="Arial"/>
              <a:buChar char="•"/>
              <a:defRPr/>
            </a:pPr>
            <a:r>
              <a:rPr lang="en-US" kern="0" dirty="0">
                <a:cs typeface="+mn-cs"/>
              </a:rPr>
              <a:t>Easy to test</a:t>
            </a:r>
          </a:p>
          <a:p>
            <a:pPr>
              <a:buClrTx/>
              <a:buSzPct val="100000"/>
              <a:buFont typeface="Arial"/>
              <a:buChar char="•"/>
              <a:defRPr/>
            </a:pPr>
            <a:r>
              <a:rPr lang="en-US" kern="0" dirty="0">
                <a:cs typeface="+mn-cs"/>
              </a:rPr>
              <a:t>Easy to understand</a:t>
            </a:r>
          </a:p>
          <a:p>
            <a:pPr>
              <a:buClrTx/>
              <a:buSzPct val="100000"/>
              <a:buFont typeface="Arial"/>
              <a:buChar char="•"/>
              <a:defRPr/>
            </a:pPr>
            <a:r>
              <a:rPr lang="en-US" kern="0" dirty="0">
                <a:cs typeface="+mn-cs"/>
              </a:rPr>
              <a:t>Easy to maintain</a:t>
            </a:r>
          </a:p>
          <a:p>
            <a:pPr>
              <a:buClrTx/>
              <a:buSzPct val="100000"/>
              <a:buFont typeface="Arial"/>
              <a:buChar char="•"/>
              <a:defRPr/>
            </a:pPr>
            <a:r>
              <a:rPr lang="en-US" kern="0" dirty="0">
                <a:cs typeface="+mn-cs"/>
              </a:rPr>
              <a:t>Easy to extend</a:t>
            </a:r>
          </a:p>
          <a:p>
            <a:pPr>
              <a:buClrTx/>
              <a:buSzPct val="100000"/>
              <a:buFont typeface="Arial"/>
              <a:buChar char="•"/>
              <a:defRPr/>
            </a:pPr>
            <a:r>
              <a:rPr lang="en-US" sz="2000" dirty="0">
                <a:solidFill>
                  <a:srgbClr val="000090"/>
                </a:solidFill>
                <a:cs typeface="Times New Roman"/>
              </a:rPr>
              <a:t>Pleasure to work with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392C868-168A-D54A-BEE4-D417B3C7393F}"/>
              </a:ext>
            </a:extLst>
          </p:cNvPr>
          <p:cNvGrpSpPr/>
          <p:nvPr/>
        </p:nvGrpSpPr>
        <p:grpSpPr>
          <a:xfrm>
            <a:off x="3886200" y="1447800"/>
            <a:ext cx="4467397" cy="2133600"/>
            <a:chOff x="5562600" y="685800"/>
            <a:chExt cx="4467397" cy="2133600"/>
          </a:xfrm>
        </p:grpSpPr>
        <p:sp>
          <p:nvSpPr>
            <p:cNvPr id="6" name="Text Box 7">
              <a:extLst>
                <a:ext uri="{FF2B5EF4-FFF2-40B4-BE49-F238E27FC236}">
                  <a16:creationId xmlns:a16="http://schemas.microsoft.com/office/drawing/2014/main" id="{369D2297-2870-EF43-B90F-2C72444E00D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62600" y="685800"/>
              <a:ext cx="3352800" cy="2133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lIns="182880" tIns="137160" rIns="182880" bIns="137160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l"/>
              <a:r>
                <a:rPr lang="en-US" sz="1800" i="1" dirty="0">
                  <a:solidFill>
                    <a:srgbClr val="000000"/>
                  </a:solidFill>
                  <a:latin typeface="Times" charset="0"/>
                </a:rPr>
                <a:t>“</a:t>
              </a:r>
              <a:r>
                <a:rPr kumimoji="1" lang="en-US" altLang="ja-JP" sz="1800" i="1" dirty="0">
                  <a:solidFill>
                    <a:srgbClr val="000000"/>
                  </a:solidFill>
                  <a:latin typeface="Times" charset="0"/>
                </a:rPr>
                <a:t>Instead of imagining that our main task as programmers is to instruct a computer what to do, let us concentrate rather on explaining to human beings what we want a computer</a:t>
              </a:r>
              <a:br>
                <a:rPr kumimoji="1" lang="en-US" altLang="ja-JP" sz="1800" i="1" dirty="0">
                  <a:solidFill>
                    <a:srgbClr val="000000"/>
                  </a:solidFill>
                  <a:latin typeface="Times" charset="0"/>
                </a:rPr>
              </a:br>
              <a:r>
                <a:rPr kumimoji="1" lang="en-US" altLang="ja-JP" sz="1800" i="1" dirty="0">
                  <a:solidFill>
                    <a:srgbClr val="000000"/>
                  </a:solidFill>
                  <a:latin typeface="Times" charset="0"/>
                </a:rPr>
                <a:t>to do.</a:t>
              </a:r>
              <a:r>
                <a:rPr lang="en-US" sz="1800" i="1" dirty="0">
                  <a:solidFill>
                    <a:srgbClr val="000000"/>
                  </a:solidFill>
                  <a:latin typeface="Times" charset="0"/>
                </a:rPr>
                <a:t>”</a:t>
              </a:r>
              <a:r>
                <a:rPr lang="en-US" altLang="ja-JP" sz="1800" i="1" dirty="0">
                  <a:solidFill>
                    <a:srgbClr val="000000"/>
                  </a:solidFill>
                  <a:latin typeface="Times" charset="0"/>
                </a:rPr>
                <a:t>   </a:t>
              </a:r>
              <a:r>
                <a:rPr lang="en-US" altLang="ja-JP" sz="1800" dirty="0">
                  <a:solidFill>
                    <a:srgbClr val="000000"/>
                  </a:solidFill>
                  <a:latin typeface="Times" charset="0"/>
                </a:rPr>
                <a:t>– Donald Knuth</a:t>
              </a:r>
              <a:endParaRPr lang="en-US" sz="1800" dirty="0">
                <a:solidFill>
                  <a:srgbClr val="000000"/>
                </a:solidFill>
                <a:latin typeface="Times" charset="0"/>
              </a:endParaRPr>
            </a:p>
          </p:txBody>
        </p:sp>
        <p:pic>
          <p:nvPicPr>
            <p:cNvPr id="7" name="Picture 8" descr="don">
              <a:extLst>
                <a:ext uri="{FF2B5EF4-FFF2-40B4-BE49-F238E27FC236}">
                  <a16:creationId xmlns:a16="http://schemas.microsoft.com/office/drawing/2014/main" id="{1EEEC644-6522-A049-8B81-E27A2E7637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77442" y="1069975"/>
              <a:ext cx="1052555" cy="14446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3" name="Online Media 2" descr="Exact Instructions Challenge - THIS is why my kids hate me. | Josh Darnit">
            <a:hlinkClick r:id="" action="ppaction://media"/>
            <a:extLst>
              <a:ext uri="{FF2B5EF4-FFF2-40B4-BE49-F238E27FC236}">
                <a16:creationId xmlns:a16="http://schemas.microsoft.com/office/drawing/2014/main" id="{DE9DD5F2-6C33-70AF-4FCA-3D7D1E834A5B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4419600" y="4055125"/>
            <a:ext cx="2540000" cy="1435100"/>
          </a:xfrm>
          <a:prstGeom prst="rect">
            <a:avLst/>
          </a:prstGeom>
        </p:spPr>
      </p:pic>
      <p:sp>
        <p:nvSpPr>
          <p:cNvPr id="4" name="Text Box 7">
            <a:extLst>
              <a:ext uri="{FF2B5EF4-FFF2-40B4-BE49-F238E27FC236}">
                <a16:creationId xmlns:a16="http://schemas.microsoft.com/office/drawing/2014/main" id="{455A474A-364B-62A5-AE9C-D8F8FAF865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56242" y="5490225"/>
            <a:ext cx="2844800" cy="86057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lIns="182880" tIns="137160" rIns="182880" bIns="137160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r>
              <a:rPr lang="en-US" sz="1800" i="1" dirty="0">
                <a:solidFill>
                  <a:srgbClr val="000000"/>
                </a:solidFill>
                <a:latin typeface="Times" charset="0"/>
              </a:rPr>
              <a:t>How to make a peanut butter sandwich...</a:t>
            </a:r>
            <a:endParaRPr lang="en-US" sz="1800" dirty="0">
              <a:solidFill>
                <a:srgbClr val="000000"/>
              </a:solidFill>
              <a:latin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95331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Programming languages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8425"/>
          <a:stretch/>
        </p:blipFill>
        <p:spPr>
          <a:xfrm>
            <a:off x="1485900" y="762000"/>
            <a:ext cx="6096000" cy="3044938"/>
          </a:xfrm>
          <a:prstGeom prst="rect">
            <a:avLst/>
          </a:prstGeom>
        </p:spPr>
      </p:pic>
      <p:sp>
        <p:nvSpPr>
          <p:cNvPr id="6" name="Rectangle 3">
            <a:extLst>
              <a:ext uri="{FF2B5EF4-FFF2-40B4-BE49-F238E27FC236}">
                <a16:creationId xmlns:a16="http://schemas.microsoft.com/office/drawing/2014/main" id="{FF437458-461C-034F-989F-1BF7DE96D3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7000" y="3959338"/>
            <a:ext cx="44958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/>
          <a:lstStyle>
            <a:lvl1pPr marL="342900" indent="-342900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rgbClr val="003399"/>
              </a:buClr>
              <a:buSzPct val="50000"/>
              <a:buFont typeface="Monotype Sorts" charset="2"/>
              <a:defRPr kumimoji="1">
                <a:solidFill>
                  <a:srgbClr val="003399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346075" indent="-231775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35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627063" indent="-166688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147763" indent="-40481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charset="2"/>
              <a:buChar char="!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15398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19970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4542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29114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3686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 marL="0" indent="0">
              <a:defRPr/>
            </a:pPr>
            <a:r>
              <a:rPr kumimoji="0" lang="en-US" sz="2800" dirty="0">
                <a:solidFill>
                  <a:schemeClr val="tx1"/>
                </a:solidFill>
                <a:latin typeface="Times New Roman"/>
                <a:cs typeface="Times New Roman"/>
              </a:rPr>
              <a:t>Which language to learn?</a:t>
            </a: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buClrTx/>
              <a:buSzPct val="100000"/>
              <a:buFont typeface="Arial"/>
              <a:buChar char="•"/>
              <a:defRPr/>
            </a:pPr>
            <a:r>
              <a:rPr kumimoji="0" lang="en-US" sz="2000" dirty="0">
                <a:solidFill>
                  <a:schemeClr val="tx1"/>
                </a:solidFill>
                <a:latin typeface="Times New Roman"/>
                <a:cs typeface="Times New Roman"/>
              </a:rPr>
              <a:t>Java</a:t>
            </a: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buClrTx/>
              <a:buSzPct val="100000"/>
              <a:buFont typeface="Arial"/>
              <a:buChar char="•"/>
              <a:defRPr/>
            </a:pPr>
            <a:r>
              <a:rPr kumimoji="0" lang="en-US" sz="2000" dirty="0">
                <a:solidFill>
                  <a:schemeClr val="tx1"/>
                </a:solidFill>
                <a:latin typeface="Times New Roman"/>
                <a:cs typeface="Times New Roman"/>
              </a:rPr>
              <a:t>Python</a:t>
            </a: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buClrTx/>
              <a:buSzPct val="100000"/>
              <a:buFont typeface="Arial"/>
              <a:buChar char="•"/>
              <a:defRPr/>
            </a:pPr>
            <a:r>
              <a:rPr kumimoji="0" lang="en-US" sz="2000" dirty="0">
                <a:solidFill>
                  <a:schemeClr val="tx1"/>
                </a:solidFill>
                <a:latin typeface="Times New Roman"/>
                <a:cs typeface="Times New Roman"/>
              </a:rPr>
              <a:t>C</a:t>
            </a: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buClrTx/>
              <a:buSzPct val="100000"/>
              <a:buFont typeface="Arial"/>
              <a:buChar char="•"/>
              <a:defRPr/>
            </a:pPr>
            <a:r>
              <a:rPr kumimoji="0" lang="en-US" sz="2000" dirty="0">
                <a:solidFill>
                  <a:schemeClr val="tx1"/>
                </a:solidFill>
                <a:latin typeface="Times New Roman"/>
                <a:cs typeface="Times New Roman"/>
              </a:rPr>
              <a:t>Haskell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ClrTx/>
              <a:buSzPct val="100000"/>
              <a:defRPr/>
            </a:pPr>
            <a:r>
              <a:rPr kumimoji="0" lang="en-US" sz="2000" b="1" dirty="0">
                <a:solidFill>
                  <a:schemeClr val="tx1"/>
                </a:solidFill>
                <a:latin typeface="Times New Roman"/>
                <a:cs typeface="Times New Roman"/>
              </a:rPr>
              <a:t>     . . .</a:t>
            </a:r>
            <a:endParaRPr kumimoji="0" lang="en-US" sz="1600" b="1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Programming languages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4900" y="2914245"/>
            <a:ext cx="4800600" cy="2438400"/>
          </a:xfrm>
        </p:spPr>
        <p:txBody>
          <a:bodyPr/>
          <a:lstStyle/>
          <a:p>
            <a:pPr marL="0" indent="0">
              <a:spcBef>
                <a:spcPts val="600"/>
              </a:spcBef>
              <a:buFont typeface="Wingdings" charset="0"/>
              <a:buNone/>
              <a:defRPr/>
            </a:pPr>
            <a:r>
              <a:rPr lang="en-US" sz="2000" u="sng" dirty="0">
                <a:solidFill>
                  <a:srgbClr val="000000"/>
                </a:solidFill>
              </a:rPr>
              <a:t>Why Java?</a:t>
            </a:r>
          </a:p>
          <a:p>
            <a:pPr marL="179388" lvl="1" indent="-179388">
              <a:spcBef>
                <a:spcPts val="600"/>
              </a:spcBef>
              <a:buClrTx/>
              <a:buSzPct val="100000"/>
              <a:buFont typeface="Arial"/>
              <a:buChar char="•"/>
              <a:defRPr/>
            </a:pPr>
            <a:r>
              <a:rPr lang="en-US" dirty="0">
                <a:solidFill>
                  <a:srgbClr val="000000"/>
                </a:solidFill>
              </a:rPr>
              <a:t>Widely used</a:t>
            </a:r>
          </a:p>
          <a:p>
            <a:pPr marL="179388" lvl="1" indent="-179388">
              <a:spcBef>
                <a:spcPts val="600"/>
              </a:spcBef>
              <a:buClrTx/>
              <a:buSzPct val="100000"/>
              <a:buFont typeface="Arial"/>
              <a:buChar char="•"/>
              <a:defRPr/>
            </a:pPr>
            <a:r>
              <a:rPr lang="en-US" dirty="0">
                <a:solidFill>
                  <a:srgbClr val="000000"/>
                </a:solidFill>
              </a:rPr>
              <a:t>Widely available</a:t>
            </a:r>
          </a:p>
          <a:p>
            <a:pPr marL="179388" lvl="1" indent="-179388">
              <a:spcBef>
                <a:spcPts val="600"/>
              </a:spcBef>
              <a:buClrTx/>
              <a:buSzPct val="100000"/>
              <a:buFont typeface="Arial"/>
              <a:buChar char="•"/>
              <a:defRPr/>
            </a:pPr>
            <a:r>
              <a:rPr lang="en-US" dirty="0">
                <a:solidFill>
                  <a:srgbClr val="000000"/>
                </a:solidFill>
              </a:rPr>
              <a:t>Powerful, elegant, multi-platform</a:t>
            </a:r>
          </a:p>
          <a:p>
            <a:pPr marL="179388" lvl="1" indent="-179388">
              <a:spcBef>
                <a:spcPts val="600"/>
              </a:spcBef>
              <a:buClrTx/>
              <a:buSzPct val="100000"/>
              <a:buFont typeface="Arial"/>
              <a:buChar char="•"/>
              <a:defRPr/>
            </a:pPr>
            <a:r>
              <a:rPr lang="en-US" dirty="0">
                <a:solidFill>
                  <a:srgbClr val="000000"/>
                </a:solidFill>
              </a:rPr>
              <a:t>Addresses numerous needs</a:t>
            </a:r>
          </a:p>
          <a:p>
            <a:pPr marL="179388" lvl="1" indent="-179388">
              <a:spcBef>
                <a:spcPts val="600"/>
              </a:spcBef>
              <a:buClrTx/>
              <a:buSzPct val="100000"/>
              <a:buFont typeface="Arial"/>
              <a:buChar char="•"/>
              <a:defRPr/>
            </a:pPr>
            <a:r>
              <a:rPr lang="en-US" dirty="0">
                <a:solidFill>
                  <a:srgbClr val="000000"/>
                </a:solidFill>
              </a:rPr>
              <a:t>Excellent software development tools</a:t>
            </a:r>
          </a:p>
          <a:p>
            <a:pPr marL="179388" lvl="1" indent="-179388">
              <a:spcBef>
                <a:spcPts val="600"/>
              </a:spcBef>
              <a:buClrTx/>
              <a:buSzPct val="100000"/>
              <a:buFont typeface="Arial"/>
              <a:buChar char="•"/>
              <a:defRPr/>
            </a:pPr>
            <a:r>
              <a:rPr lang="en-US" dirty="0">
                <a:solidFill>
                  <a:srgbClr val="000000"/>
                </a:solidFill>
              </a:rPr>
              <a:t>Our school legacy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5486400" y="2914245"/>
            <a:ext cx="2667000" cy="25908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269875" indent="-269875" algn="l" rtl="0"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6600"/>
              </a:buClr>
              <a:buSzPct val="60000"/>
              <a:buFont typeface="Wingdings" charset="0"/>
              <a:buChar char="n"/>
              <a:defRPr>
                <a:solidFill>
                  <a:schemeClr val="tx1"/>
                </a:solidFill>
                <a:latin typeface="Times New Roman"/>
                <a:ea typeface="ＭＳ Ｐゴシック" charset="0"/>
                <a:cs typeface="ＭＳ Ｐゴシック" charset="0"/>
              </a:defRPr>
            </a:lvl1pPr>
            <a:lvl2pPr marL="630238" indent="-198438" algn="l" rtl="0"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0099"/>
              </a:buClr>
              <a:buSzPct val="75000"/>
              <a:buFont typeface="Wingdings" charset="0"/>
              <a:buChar char="l"/>
              <a:defRPr>
                <a:solidFill>
                  <a:schemeClr val="tx1"/>
                </a:solidFill>
                <a:latin typeface="Times New Roman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75000"/>
              <a:buFont typeface="Wingdings" charset="0"/>
              <a:buChar char="q"/>
              <a:defRPr>
                <a:solidFill>
                  <a:schemeClr val="tx1"/>
                </a:solidFill>
                <a:latin typeface="Times New Roman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charset="0"/>
              <a:buChar char="n"/>
              <a:defRPr>
                <a:solidFill>
                  <a:schemeClr val="tx1"/>
                </a:solidFill>
                <a:latin typeface="Times New Roman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charset="0"/>
              <a:buChar char="n"/>
              <a:defRPr>
                <a:solidFill>
                  <a:schemeClr val="tx1"/>
                </a:solidFill>
                <a:latin typeface="Times New Roman"/>
                <a:ea typeface="ＭＳ Ｐゴシック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spcBef>
                <a:spcPts val="1200"/>
              </a:spcBef>
              <a:buFont typeface="Wingdings" charset="0"/>
              <a:buNone/>
              <a:defRPr/>
            </a:pPr>
            <a:r>
              <a:rPr lang="en-US" sz="2000" u="sng" dirty="0">
                <a:solidFill>
                  <a:srgbClr val="000000"/>
                </a:solidFill>
              </a:rPr>
              <a:t>Java Applications </a:t>
            </a:r>
          </a:p>
          <a:p>
            <a:pPr marL="179388" lvl="1" indent="-179388">
              <a:spcBef>
                <a:spcPts val="600"/>
              </a:spcBef>
              <a:buClrTx/>
              <a:buSzPct val="100000"/>
              <a:buFont typeface="Arial"/>
              <a:buChar char="•"/>
              <a:defRPr/>
            </a:pPr>
            <a:r>
              <a:rPr lang="en-US" dirty="0">
                <a:solidFill>
                  <a:srgbClr val="000000"/>
                </a:solidFill>
              </a:rPr>
              <a:t>Android</a:t>
            </a:r>
          </a:p>
          <a:p>
            <a:pPr marL="179388" lvl="1" indent="-179388">
              <a:spcBef>
                <a:spcPts val="600"/>
              </a:spcBef>
              <a:buClrTx/>
              <a:buSzPct val="100000"/>
              <a:buFont typeface="Arial"/>
              <a:buChar char="•"/>
              <a:defRPr/>
            </a:pPr>
            <a:r>
              <a:rPr lang="en-US" dirty="0">
                <a:solidFill>
                  <a:srgbClr val="000000"/>
                </a:solidFill>
              </a:rPr>
              <a:t>Google docs</a:t>
            </a:r>
          </a:p>
          <a:p>
            <a:pPr marL="179388" lvl="1" indent="-179388">
              <a:spcBef>
                <a:spcPts val="600"/>
              </a:spcBef>
              <a:buClrTx/>
              <a:buSzPct val="100000"/>
              <a:buFont typeface="Arial"/>
              <a:buChar char="•"/>
              <a:defRPr/>
            </a:pPr>
            <a:r>
              <a:rPr lang="en-US" dirty="0">
                <a:solidFill>
                  <a:srgbClr val="000000"/>
                </a:solidFill>
              </a:rPr>
              <a:t>Netflix</a:t>
            </a:r>
          </a:p>
          <a:p>
            <a:pPr marL="179388" lvl="1" indent="-179388">
              <a:spcBef>
                <a:spcPts val="600"/>
              </a:spcBef>
              <a:buClrTx/>
              <a:buSzPct val="100000"/>
              <a:buFont typeface="Arial"/>
              <a:buChar char="•"/>
              <a:defRPr/>
            </a:pPr>
            <a:r>
              <a:rPr lang="en-US" dirty="0">
                <a:solidFill>
                  <a:srgbClr val="000000"/>
                </a:solidFill>
              </a:rPr>
              <a:t>Spotify</a:t>
            </a:r>
          </a:p>
          <a:p>
            <a:pPr marL="179388" lvl="1" indent="-179388">
              <a:spcBef>
                <a:spcPts val="600"/>
              </a:spcBef>
              <a:buClrTx/>
              <a:buSzPct val="100000"/>
              <a:buFont typeface="Arial"/>
              <a:buChar char="•"/>
              <a:defRPr/>
            </a:pPr>
            <a:r>
              <a:rPr lang="en-US" dirty="0">
                <a:solidFill>
                  <a:srgbClr val="000000"/>
                </a:solidFill>
              </a:rPr>
              <a:t>LinkedIn</a:t>
            </a:r>
          </a:p>
          <a:p>
            <a:pPr marL="179388" lvl="1" indent="-179388">
              <a:spcBef>
                <a:spcPts val="600"/>
              </a:spcBef>
              <a:buClrTx/>
              <a:buSzPct val="100000"/>
              <a:buFont typeface="Arial"/>
              <a:buChar char="•"/>
              <a:defRPr/>
            </a:pPr>
            <a:r>
              <a:rPr lang="en-US" dirty="0">
                <a:solidFill>
                  <a:srgbClr val="000000"/>
                </a:solidFill>
              </a:rPr>
              <a:t>Amazon</a:t>
            </a:r>
          </a:p>
          <a:p>
            <a:pPr marL="285750" lvl="1" indent="-285750">
              <a:spcBef>
                <a:spcPts val="600"/>
              </a:spcBef>
              <a:buClr>
                <a:schemeClr val="bg1"/>
              </a:buClr>
              <a:buSzPct val="100000"/>
              <a:buFont typeface="Arial"/>
              <a:buChar char="•"/>
              <a:defRPr/>
            </a:pPr>
            <a:r>
              <a:rPr lang="en-US" dirty="0">
                <a:solidFill>
                  <a:srgbClr val="000000"/>
                </a:solidFill>
              </a:rPr>
              <a:t>. . .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-1847402" y="225767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0" y="779564"/>
            <a:ext cx="1447800" cy="177124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Programming languages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838200"/>
            <a:ext cx="8610600" cy="1371600"/>
          </a:xfrm>
        </p:spPr>
        <p:txBody>
          <a:bodyPr/>
          <a:lstStyle/>
          <a:p>
            <a:pPr marL="0" indent="0">
              <a:spcBef>
                <a:spcPts val="600"/>
              </a:spcBef>
              <a:buFont typeface="Wingdings" charset="0"/>
              <a:buNone/>
              <a:defRPr/>
            </a:pPr>
            <a:r>
              <a:rPr lang="en-US" sz="2000" u="sng" dirty="0">
                <a:solidFill>
                  <a:srgbClr val="000000"/>
                </a:solidFill>
                <a:cs typeface="Times New Roman"/>
              </a:rPr>
              <a:t>Facts of life</a:t>
            </a:r>
          </a:p>
          <a:p>
            <a:pPr>
              <a:spcBef>
                <a:spcPts val="600"/>
              </a:spcBef>
              <a:buClrTx/>
              <a:buSzPct val="100000"/>
              <a:buFont typeface="Arial"/>
              <a:buChar char="•"/>
              <a:defRPr/>
            </a:pPr>
            <a:r>
              <a:rPr lang="en-US" dirty="0">
                <a:solidFill>
                  <a:srgbClr val="000000"/>
                </a:solidFill>
                <a:cs typeface="Times New Roman"/>
              </a:rPr>
              <a:t>There is no perfect programming language</a:t>
            </a:r>
          </a:p>
          <a:p>
            <a:pPr>
              <a:spcBef>
                <a:spcPts val="600"/>
              </a:spcBef>
              <a:buClrTx/>
              <a:buSzPct val="100000"/>
              <a:buFont typeface="Arial"/>
              <a:buChar char="•"/>
              <a:defRPr/>
            </a:pPr>
            <a:r>
              <a:rPr lang="en-US" dirty="0">
                <a:solidFill>
                  <a:srgbClr val="000000"/>
                </a:solidFill>
                <a:cs typeface="Times New Roman"/>
              </a:rPr>
              <a:t>We need to choose </a:t>
            </a:r>
            <a:r>
              <a:rPr lang="en-US" i="1" dirty="0">
                <a:solidFill>
                  <a:srgbClr val="000000"/>
                </a:solidFill>
                <a:cs typeface="Times New Roman"/>
              </a:rPr>
              <a:t>some</a:t>
            </a:r>
            <a:r>
              <a:rPr lang="en-US" dirty="0">
                <a:solidFill>
                  <a:srgbClr val="000000"/>
                </a:solidFill>
                <a:cs typeface="Times New Roman"/>
              </a:rPr>
              <a:t> language</a:t>
            </a:r>
          </a:p>
        </p:txBody>
      </p:sp>
      <p:sp>
        <p:nvSpPr>
          <p:cNvPr id="12" name="Content Placeholder 2"/>
          <p:cNvSpPr txBox="1">
            <a:spLocks/>
          </p:cNvSpPr>
          <p:nvPr/>
        </p:nvSpPr>
        <p:spPr bwMode="auto">
          <a:xfrm>
            <a:off x="200140" y="2182490"/>
            <a:ext cx="4600460" cy="1981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269875" indent="-269875" algn="l" rtl="0"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6600"/>
              </a:buClr>
              <a:buSzPct val="60000"/>
              <a:buFont typeface="Wingdings" charset="0"/>
              <a:buChar char="n"/>
              <a:defRPr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630238" indent="-198438" algn="l" rtl="0"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0099"/>
              </a:buClr>
              <a:buSzPct val="75000"/>
              <a:buFont typeface="Wingdings" charset="0"/>
              <a:buChar char="l"/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75000"/>
              <a:buFont typeface="Wingdings" charset="0"/>
              <a:buChar char="q"/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charset="0"/>
              <a:buChar char="n"/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charset="0"/>
              <a:buChar char="n"/>
              <a:defRPr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spcBef>
                <a:spcPts val="600"/>
              </a:spcBef>
              <a:buFont typeface="Wingdings" charset="0"/>
              <a:buNone/>
              <a:defRPr/>
            </a:pPr>
            <a:r>
              <a:rPr lang="en-US" sz="2000" u="sng" dirty="0">
                <a:solidFill>
                  <a:srgbClr val="000000"/>
                </a:solidFill>
                <a:latin typeface="Times New Roman"/>
                <a:cs typeface="Times New Roman"/>
              </a:rPr>
              <a:t>Our approach</a:t>
            </a:r>
          </a:p>
          <a:p>
            <a:pPr>
              <a:spcBef>
                <a:spcPts val="600"/>
              </a:spcBef>
              <a:buClrTx/>
              <a:buSzPct val="100000"/>
              <a:buFont typeface="Arial"/>
              <a:buChar char="•"/>
              <a:defRPr/>
            </a:pPr>
            <a:r>
              <a:rPr lang="en-US" dirty="0">
                <a:solidFill>
                  <a:srgbClr val="000000"/>
                </a:solidFill>
                <a:latin typeface="Times New Roman"/>
                <a:cs typeface="Times New Roman"/>
              </a:rPr>
              <a:t>Teach a </a:t>
            </a:r>
            <a:r>
              <a:rPr lang="en-US" b="1" dirty="0">
                <a:solidFill>
                  <a:srgbClr val="000000"/>
                </a:solidFill>
                <a:latin typeface="Times New Roman"/>
                <a:cs typeface="Times New Roman"/>
              </a:rPr>
              <a:t>subset </a:t>
            </a:r>
            <a:r>
              <a:rPr lang="en-US" dirty="0">
                <a:solidFill>
                  <a:srgbClr val="000000"/>
                </a:solidFill>
                <a:latin typeface="Times New Roman"/>
                <a:cs typeface="Times New Roman"/>
              </a:rPr>
              <a:t>of Java</a:t>
            </a:r>
          </a:p>
          <a:p>
            <a:pPr>
              <a:spcBef>
                <a:spcPts val="600"/>
              </a:spcBef>
              <a:buClrTx/>
              <a:buSzPct val="100000"/>
              <a:buFont typeface="Arial"/>
              <a:buChar char="•"/>
              <a:defRPr/>
            </a:pPr>
            <a:r>
              <a:rPr lang="en-US" dirty="0">
                <a:solidFill>
                  <a:srgbClr val="000000"/>
                </a:solidFill>
                <a:latin typeface="Times New Roman"/>
                <a:cs typeface="Times New Roman"/>
              </a:rPr>
              <a:t>Develop </a:t>
            </a:r>
            <a:r>
              <a:rPr lang="en-US" b="1" dirty="0">
                <a:solidFill>
                  <a:srgbClr val="000000"/>
                </a:solidFill>
                <a:latin typeface="Times New Roman"/>
                <a:cs typeface="Times New Roman"/>
              </a:rPr>
              <a:t>general programming skills </a:t>
            </a:r>
            <a:r>
              <a:rPr lang="en-US" dirty="0">
                <a:solidFill>
                  <a:srgbClr val="000000"/>
                </a:solidFill>
                <a:latin typeface="Times New Roman"/>
                <a:cs typeface="Times New Roman"/>
              </a:rPr>
              <a:t>applicable to any software development task</a:t>
            </a:r>
          </a:p>
          <a:p>
            <a:pPr>
              <a:spcBef>
                <a:spcPts val="600"/>
              </a:spcBef>
              <a:buClrTx/>
              <a:buSzPct val="100000"/>
              <a:buFont typeface="Arial"/>
              <a:buChar char="•"/>
              <a:defRPr/>
            </a:pPr>
            <a:r>
              <a:rPr lang="en-US" dirty="0">
                <a:solidFill>
                  <a:srgbClr val="000000"/>
                </a:solidFill>
                <a:latin typeface="Times New Roman"/>
                <a:cs typeface="Times New Roman"/>
              </a:rPr>
              <a:t>Build a foundation that allows learning any other language quickly</a:t>
            </a:r>
          </a:p>
          <a:p>
            <a:pPr>
              <a:spcBef>
                <a:spcPts val="2400"/>
              </a:spcBef>
              <a:buClr>
                <a:schemeClr val="bg1"/>
              </a:buClr>
              <a:defRPr/>
            </a:pPr>
            <a:r>
              <a:rPr lang="en-US" sz="2800" dirty="0">
                <a:solidFill>
                  <a:srgbClr val="000000"/>
                </a:solidFill>
                <a:latin typeface="Times New Roman"/>
                <a:cs typeface="Times New Roman"/>
              </a:rPr>
              <a:t>It’s not about the language!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EBCB93F-22F6-C547-9CB0-AAE13739F59D}"/>
              </a:ext>
            </a:extLst>
          </p:cNvPr>
          <p:cNvGrpSpPr/>
          <p:nvPr/>
        </p:nvGrpSpPr>
        <p:grpSpPr>
          <a:xfrm>
            <a:off x="5523582" y="838200"/>
            <a:ext cx="3315618" cy="2955507"/>
            <a:chOff x="5030118" y="920365"/>
            <a:chExt cx="3315618" cy="2955507"/>
          </a:xfrm>
        </p:grpSpPr>
        <p:sp>
          <p:nvSpPr>
            <p:cNvPr id="50181" name="Text Box 7"/>
            <p:cNvSpPr txBox="1">
              <a:spLocks noChangeArrowheads="1"/>
            </p:cNvSpPr>
            <p:nvPr/>
          </p:nvSpPr>
          <p:spPr bwMode="auto">
            <a:xfrm>
              <a:off x="5030118" y="2504272"/>
              <a:ext cx="3315618" cy="1371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lIns="182880" tIns="137160" rIns="182880" bIns="137160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l">
                <a:spcBef>
                  <a:spcPts val="600"/>
                </a:spcBef>
              </a:pPr>
              <a:r>
                <a:rPr lang="en-US" sz="1600" i="1" dirty="0">
                  <a:solidFill>
                    <a:srgbClr val="000000"/>
                  </a:solidFill>
                  <a:latin typeface="Times New Roman"/>
                  <a:cs typeface="Times New Roman"/>
                </a:rPr>
                <a:t>“There are two kinds of programming languages:  those that people always complain about, and those that nobody uses.”</a:t>
              </a:r>
            </a:p>
            <a:p>
              <a:pPr algn="l">
                <a:spcBef>
                  <a:spcPts val="600"/>
                </a:spcBef>
              </a:pPr>
              <a:r>
                <a:rPr lang="en-US" sz="1600" dirty="0">
                  <a:solidFill>
                    <a:srgbClr val="000000"/>
                  </a:solidFill>
                  <a:latin typeface="Times New Roman"/>
                  <a:cs typeface="Times New Roman"/>
                </a:rPr>
                <a:t>– Bjarne Stroustrup (father of C++)</a:t>
              </a: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4F9793F-B4AE-3B4C-9045-CDC8416AED1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34000" y="920365"/>
              <a:ext cx="2057400" cy="154305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cs typeface="+mj-cs"/>
              </a:rPr>
              <a:t>Java program example</a:t>
            </a:r>
          </a:p>
        </p:txBody>
      </p:sp>
      <p:sp>
        <p:nvSpPr>
          <p:cNvPr id="677064" name="Rectangle 200"/>
          <p:cNvSpPr>
            <a:spLocks noGrp="1" noChangeArrowheads="1"/>
          </p:cNvSpPr>
          <p:nvPr>
            <p:ph type="body" idx="1"/>
          </p:nvPr>
        </p:nvSpPr>
        <p:spPr>
          <a:xfrm>
            <a:off x="228600" y="838200"/>
            <a:ext cx="8610600" cy="457200"/>
          </a:xfrm>
        </p:spPr>
        <p:txBody>
          <a:bodyPr/>
          <a:lstStyle/>
          <a:p>
            <a:pPr>
              <a:buFont typeface="Wingdings" charset="0"/>
              <a:buNone/>
              <a:defRPr/>
            </a:pPr>
            <a:r>
              <a:rPr lang="en-US" u="sng" dirty="0">
                <a:cs typeface="+mn-cs"/>
              </a:rPr>
              <a:t>Task:</a:t>
            </a:r>
            <a:r>
              <a:rPr lang="en-US" dirty="0">
                <a:cs typeface="+mn-cs"/>
              </a:rPr>
              <a:t> Print the numbers 0 to 5</a:t>
            </a:r>
          </a:p>
        </p:txBody>
      </p:sp>
      <p:grpSp>
        <p:nvGrpSpPr>
          <p:cNvPr id="677069" name="Group 205"/>
          <p:cNvGrpSpPr>
            <a:grpSpLocks/>
          </p:cNvGrpSpPr>
          <p:nvPr/>
        </p:nvGrpSpPr>
        <p:grpSpPr bwMode="auto">
          <a:xfrm>
            <a:off x="533400" y="1390213"/>
            <a:ext cx="1600200" cy="1600200"/>
            <a:chOff x="144" y="912"/>
            <a:chExt cx="1008" cy="1008"/>
          </a:xfrm>
        </p:grpSpPr>
        <p:sp>
          <p:nvSpPr>
            <p:cNvPr id="5129" name="Rectangle 199"/>
            <p:cNvSpPr>
              <a:spLocks noChangeArrowheads="1"/>
            </p:cNvSpPr>
            <p:nvPr/>
          </p:nvSpPr>
          <p:spPr bwMode="auto">
            <a:xfrm>
              <a:off x="192" y="1152"/>
              <a:ext cx="960" cy="76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108000" tIns="108000" rIns="0" bIns="108000" anchor="ctr" anchorCtr="0"/>
            <a:lstStyle/>
            <a:p>
              <a:pPr marL="92075" algn="l">
                <a:spcBef>
                  <a:spcPct val="30000"/>
                </a:spcBef>
                <a:buClr>
                  <a:srgbClr val="006600"/>
                </a:buClr>
                <a:buSzPct val="100000"/>
                <a:buFont typeface="Wingdings" charset="0"/>
                <a:buNone/>
                <a:defRPr/>
              </a:pPr>
              <a:r>
                <a:rPr lang="en-US" sz="1200" dirty="0">
                  <a:latin typeface="Consolas" charset="0"/>
                  <a:ea typeface="Consolas" charset="0"/>
                  <a:cs typeface="Consolas" charset="0"/>
                </a:rPr>
                <a:t>i = 0</a:t>
              </a:r>
            </a:p>
            <a:p>
              <a:pPr marL="92075" algn="l">
                <a:spcBef>
                  <a:spcPct val="30000"/>
                </a:spcBef>
                <a:buClr>
                  <a:srgbClr val="006600"/>
                </a:buClr>
                <a:buSzPct val="100000"/>
                <a:buFont typeface="Wingdings" charset="0"/>
                <a:buNone/>
                <a:defRPr/>
              </a:pPr>
              <a:r>
                <a:rPr lang="en-US" sz="1200" dirty="0">
                  <a:latin typeface="Consolas" charset="0"/>
                  <a:ea typeface="Consolas" charset="0"/>
                  <a:cs typeface="Consolas" charset="0"/>
                </a:rPr>
                <a:t>while (i &lt; 6)</a:t>
              </a:r>
            </a:p>
            <a:p>
              <a:pPr marL="92075" algn="l">
                <a:spcBef>
                  <a:spcPct val="30000"/>
                </a:spcBef>
                <a:buClr>
                  <a:srgbClr val="006600"/>
                </a:buClr>
                <a:buSzPct val="100000"/>
                <a:buFont typeface="Wingdings" charset="0"/>
                <a:buNone/>
                <a:defRPr/>
              </a:pPr>
              <a:r>
                <a:rPr lang="en-US" sz="1200" dirty="0">
                  <a:latin typeface="Consolas" charset="0"/>
                  <a:ea typeface="Consolas" charset="0"/>
                  <a:cs typeface="Consolas" charset="0"/>
                </a:rPr>
                <a:t>   print i</a:t>
              </a:r>
            </a:p>
            <a:p>
              <a:pPr marL="92075" algn="l">
                <a:spcBef>
                  <a:spcPct val="30000"/>
                </a:spcBef>
                <a:buClr>
                  <a:srgbClr val="006600"/>
                </a:buClr>
                <a:buSzPct val="100000"/>
                <a:buFont typeface="Wingdings" charset="0"/>
                <a:buNone/>
                <a:defRPr/>
              </a:pPr>
              <a:r>
                <a:rPr lang="en-US" sz="1200" dirty="0">
                  <a:latin typeface="Consolas" charset="0"/>
                  <a:ea typeface="Consolas" charset="0"/>
                  <a:cs typeface="Consolas" charset="0"/>
                </a:rPr>
                <a:t>   i = i + 1</a:t>
              </a:r>
            </a:p>
          </p:txBody>
        </p:sp>
        <p:sp>
          <p:nvSpPr>
            <p:cNvPr id="5130" name="Rectangle 201"/>
            <p:cNvSpPr>
              <a:spLocks noChangeArrowheads="1"/>
            </p:cNvSpPr>
            <p:nvPr/>
          </p:nvSpPr>
          <p:spPr bwMode="auto">
            <a:xfrm>
              <a:off x="144" y="912"/>
              <a:ext cx="1008" cy="2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2075" tIns="46038" rIns="92075" bIns="46038"/>
            <a:lstStyle/>
            <a:p>
              <a:pPr marL="342900" indent="-342900" algn="just">
                <a:spcBef>
                  <a:spcPct val="15000"/>
                </a:spcBef>
                <a:buClr>
                  <a:srgbClr val="006600"/>
                </a:buClr>
                <a:buSzPct val="85000"/>
                <a:buFont typeface="Wingdings" charset="0"/>
                <a:buNone/>
                <a:defRPr/>
              </a:pPr>
              <a:r>
                <a:rPr lang="en-US" sz="1600" dirty="0">
                  <a:latin typeface="Times New Roman"/>
                  <a:cs typeface="Times New Roman"/>
                </a:rPr>
                <a:t>Algorithm</a:t>
              </a:r>
            </a:p>
          </p:txBody>
        </p:sp>
      </p:grp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729A5769-34F7-0B4F-A2A3-E82E67ED5811}"/>
              </a:ext>
            </a:extLst>
          </p:cNvPr>
          <p:cNvSpPr/>
          <p:nvPr/>
        </p:nvSpPr>
        <p:spPr>
          <a:xfrm>
            <a:off x="1333500" y="3169957"/>
            <a:ext cx="1162049" cy="464943"/>
          </a:xfrm>
          <a:prstGeom prst="wedgeRoundRectCallout">
            <a:avLst>
              <a:gd name="adj1" fmla="val -31801"/>
              <a:gd name="adj2" fmla="val -114285"/>
              <a:gd name="adj3" fmla="val 16667"/>
            </a:avLst>
          </a:prstGeom>
          <a:solidFill>
            <a:srgbClr val="FFF7DA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46800" rIns="0" rtlCol="0" anchor="ctr" anchorCtr="0"/>
          <a:lstStyle/>
          <a:p>
            <a:pPr>
              <a:spcBef>
                <a:spcPts val="600"/>
              </a:spcBef>
              <a:buSzPct val="100000"/>
            </a:pPr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Pseudocode</a:t>
            </a:r>
            <a:endParaRPr lang="en-US" sz="1200" dirty="0">
              <a:solidFill>
                <a:srgbClr val="0432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EBF650F-EF79-EB8D-5B97-93765067A6A6}"/>
              </a:ext>
            </a:extLst>
          </p:cNvPr>
          <p:cNvGrpSpPr/>
          <p:nvPr/>
        </p:nvGrpSpPr>
        <p:grpSpPr>
          <a:xfrm>
            <a:off x="3276600" y="1390213"/>
            <a:ext cx="5181600" cy="4629587"/>
            <a:chOff x="3276600" y="1390213"/>
            <a:chExt cx="5181600" cy="4629587"/>
          </a:xfrm>
        </p:grpSpPr>
        <p:sp>
          <p:nvSpPr>
            <p:cNvPr id="2" name="Rectangle 2">
              <a:extLst>
                <a:ext uri="{FF2B5EF4-FFF2-40B4-BE49-F238E27FC236}">
                  <a16:creationId xmlns:a16="http://schemas.microsoft.com/office/drawing/2014/main" id="{33D253FB-D2F3-DC91-C8DA-A2DDF2CE36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52800" y="1752600"/>
              <a:ext cx="5105400" cy="354563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144000" tIns="251999" rIns="0" bIns="108000" anchor="t" anchorCtr="0"/>
            <a:lstStyle/>
            <a:p>
              <a:pPr algn="l">
                <a:spcBef>
                  <a:spcPts val="600"/>
                </a:spcBef>
              </a:pPr>
              <a:r>
                <a:rPr lang="en-US" sz="1200" dirty="0">
                  <a:solidFill>
                    <a:srgbClr val="7F005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public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200" dirty="0">
                  <a:solidFill>
                    <a:srgbClr val="7F005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class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 Demo0 {</a:t>
              </a:r>
            </a:p>
            <a:p>
              <a:pPr algn="l">
                <a:spcBef>
                  <a:spcPts val="600"/>
                </a:spcBef>
              </a:pPr>
              <a:r>
                <a:rPr lang="en-US" sz="1200" dirty="0">
                  <a:solidFill>
                    <a:srgbClr val="7F005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   public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200" dirty="0">
                  <a:solidFill>
                    <a:srgbClr val="7F005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static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200" dirty="0">
                  <a:solidFill>
                    <a:srgbClr val="7F005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void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 main(String[] </a:t>
              </a:r>
              <a:r>
                <a:rPr lang="en-US" sz="1200" dirty="0">
                  <a:solidFill>
                    <a:srgbClr val="6A3E3E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args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) {</a:t>
              </a:r>
            </a:p>
            <a:p>
              <a:pPr algn="l">
                <a:spcBef>
                  <a:spcPts val="600"/>
                </a:spcBef>
              </a:pPr>
              <a:r>
                <a:rPr lang="en-US" sz="1200" dirty="0">
                  <a:solidFill>
                    <a:srgbClr val="5F5F5F"/>
                  </a:solidFill>
                  <a:latin typeface="Lucida Console" charset="0"/>
                </a:rPr>
                <a:t>       </a:t>
              </a:r>
              <a:r>
                <a:rPr lang="en-US" sz="1200" dirty="0">
                  <a:solidFill>
                    <a:srgbClr val="3F7F5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// Declares an integer variable and sets it to 0</a:t>
              </a:r>
            </a:p>
            <a:p>
              <a:pPr algn="l">
                <a:spcBef>
                  <a:spcPts val="600"/>
                </a:spcBef>
              </a:pP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        </a:t>
              </a:r>
              <a:r>
                <a:rPr lang="en-US" sz="1200" dirty="0">
                  <a:solidFill>
                    <a:srgbClr val="7F005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int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sz="1200" dirty="0">
                  <a:solidFill>
                    <a:srgbClr val="6A3E3E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 = 0;</a:t>
              </a:r>
            </a:p>
            <a:p>
              <a:pPr algn="l">
                <a:spcBef>
                  <a:spcPts val="600"/>
                </a:spcBef>
              </a:pP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        </a:t>
              </a:r>
              <a:r>
                <a:rPr lang="en-US" sz="1200" dirty="0">
                  <a:solidFill>
                    <a:srgbClr val="7F005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while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 (</a:t>
              </a:r>
              <a:r>
                <a:rPr lang="en-US" sz="1200" dirty="0">
                  <a:solidFill>
                    <a:srgbClr val="6A3E3E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 &lt; 6) {</a:t>
              </a:r>
            </a:p>
            <a:p>
              <a:pPr algn="l">
                <a:spcBef>
                  <a:spcPts val="600"/>
                </a:spcBef>
              </a:pPr>
              <a:r>
                <a:rPr lang="en-US" sz="1200" dirty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            </a:t>
              </a:r>
              <a:r>
                <a:rPr lang="en-US" sz="1200" dirty="0">
                  <a:solidFill>
                    <a:srgbClr val="3F7F5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// Prints i, and increments it</a:t>
              </a:r>
            </a:p>
            <a:p>
              <a:pPr algn="l">
                <a:spcBef>
                  <a:spcPts val="600"/>
                </a:spcBef>
              </a:pP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            System.</a:t>
              </a:r>
              <a:r>
                <a:rPr lang="en-US" sz="1200" dirty="0">
                  <a:solidFill>
                    <a:srgbClr val="000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out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.println(</a:t>
              </a:r>
              <a:r>
                <a:rPr lang="en-US" sz="1200" dirty="0">
                  <a:solidFill>
                    <a:srgbClr val="6A3E3E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);</a:t>
              </a:r>
            </a:p>
            <a:p>
              <a:pPr algn="l">
                <a:spcBef>
                  <a:spcPts val="600"/>
                </a:spcBef>
              </a:pP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            </a:t>
              </a:r>
              <a:r>
                <a:rPr lang="en-US" sz="1200" dirty="0">
                  <a:solidFill>
                    <a:srgbClr val="6A3E3E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 = </a:t>
              </a:r>
              <a:r>
                <a:rPr lang="en-US" sz="1200" dirty="0">
                  <a:solidFill>
                    <a:srgbClr val="6A3E3E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 + 1;</a:t>
              </a:r>
            </a:p>
            <a:p>
              <a:pPr algn="l">
                <a:spcBef>
                  <a:spcPts val="600"/>
                </a:spcBef>
              </a:pP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        }</a:t>
              </a:r>
            </a:p>
            <a:p>
              <a:pPr algn="l">
                <a:spcBef>
                  <a:spcPts val="600"/>
                </a:spcBef>
              </a:pP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        System.</a:t>
              </a:r>
              <a:r>
                <a:rPr lang="en-US" sz="1200" dirty="0">
                  <a:solidFill>
                    <a:srgbClr val="0000C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out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.println(</a:t>
              </a:r>
              <a:r>
                <a:rPr lang="en-US" sz="1200" dirty="0">
                  <a:solidFill>
                    <a:srgbClr val="2A00FF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"Done"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);</a:t>
              </a:r>
            </a:p>
            <a:p>
              <a:pPr algn="l">
                <a:spcBef>
                  <a:spcPts val="600"/>
                </a:spcBef>
              </a:pP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    }</a:t>
              </a:r>
            </a:p>
            <a:p>
              <a:pPr algn="l">
                <a:spcBef>
                  <a:spcPts val="600"/>
                </a:spcBef>
              </a:pP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 }</a:t>
              </a:r>
            </a:p>
          </p:txBody>
        </p:sp>
        <p:sp>
          <p:nvSpPr>
            <p:cNvPr id="5128" name="Rectangle 202"/>
            <p:cNvSpPr>
              <a:spLocks noChangeArrowheads="1"/>
            </p:cNvSpPr>
            <p:nvPr/>
          </p:nvSpPr>
          <p:spPr bwMode="auto">
            <a:xfrm>
              <a:off x="3276600" y="1390213"/>
              <a:ext cx="1981200" cy="3458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2075" tIns="46038" rIns="92075" bIns="46038"/>
            <a:lstStyle/>
            <a:p>
              <a:pPr marL="342900" indent="-342900" algn="just">
                <a:spcBef>
                  <a:spcPct val="15000"/>
                </a:spcBef>
                <a:buClr>
                  <a:srgbClr val="006600"/>
                </a:buClr>
                <a:buSzPct val="85000"/>
                <a:buFont typeface="Wingdings" charset="0"/>
                <a:buNone/>
                <a:defRPr/>
              </a:pPr>
              <a:r>
                <a:rPr lang="en-US" sz="1600" dirty="0">
                  <a:latin typeface="Times New Roman"/>
                  <a:cs typeface="Times New Roman"/>
                </a:rPr>
                <a:t>Java implementation</a:t>
              </a:r>
            </a:p>
          </p:txBody>
        </p:sp>
        <p:sp>
          <p:nvSpPr>
            <p:cNvPr id="12" name="Rounded Rectangular Callout 11">
              <a:extLst>
                <a:ext uri="{FF2B5EF4-FFF2-40B4-BE49-F238E27FC236}">
                  <a16:creationId xmlns:a16="http://schemas.microsoft.com/office/drawing/2014/main" id="{ABEBF089-5147-974B-ACAF-BEE9330D70CA}"/>
                </a:ext>
              </a:extLst>
            </p:cNvPr>
            <p:cNvSpPr/>
            <p:nvPr/>
          </p:nvSpPr>
          <p:spPr>
            <a:xfrm>
              <a:off x="4805246" y="5527774"/>
              <a:ext cx="1172378" cy="492026"/>
            </a:xfrm>
            <a:prstGeom prst="wedgeRoundRectCallout">
              <a:avLst>
                <a:gd name="adj1" fmla="val -59907"/>
                <a:gd name="adj2" fmla="val -161769"/>
                <a:gd name="adj3" fmla="val 16667"/>
              </a:avLst>
            </a:prstGeom>
            <a:solidFill>
              <a:srgbClr val="FFF7DA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46800" rIns="0" rtlCol="0" anchor="ctr" anchorCtr="0"/>
            <a:lstStyle/>
            <a:p>
              <a:pPr>
                <a:spcBef>
                  <a:spcPts val="600"/>
                </a:spcBef>
                <a:buSzPct val="100000"/>
              </a:pPr>
              <a:r>
                <a:rPr lang="en-US" sz="16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Java code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8241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C3531897-1E52-E03C-77CD-78F0EC7849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7F21BFC5-5F84-D317-8F2E-5E8DC211E38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cs typeface="+mj-cs"/>
              </a:rPr>
              <a:t>Java syntax elements </a:t>
            </a:r>
            <a:r>
              <a:rPr lang="en-US" sz="1800" dirty="0">
                <a:cs typeface="+mj-cs"/>
              </a:rPr>
              <a:t>(first approximation)</a:t>
            </a:r>
            <a:endParaRPr lang="en-US" dirty="0">
              <a:cs typeface="+mj-cs"/>
            </a:endParaRPr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5224E657-9150-DA7F-C4B4-409CD463E7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2800" y="1752600"/>
            <a:ext cx="5105400" cy="3545637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44000" tIns="251999" rIns="0" bIns="108000" anchor="t" anchorCtr="0"/>
          <a:lstStyle/>
          <a:p>
            <a:pPr algn="l">
              <a:spcBef>
                <a:spcPts val="600"/>
              </a:spcBef>
            </a:pPr>
            <a:r>
              <a:rPr lang="en-US" sz="1200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Demo0 {</a:t>
            </a:r>
          </a:p>
          <a:p>
            <a:pPr algn="l">
              <a:spcBef>
                <a:spcPts val="600"/>
              </a:spcBef>
            </a:pPr>
            <a:r>
              <a:rPr lang="en-US" sz="1200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public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main(String[] </a:t>
            </a:r>
            <a:r>
              <a:rPr lang="en-US" sz="1200" dirty="0">
                <a:solidFill>
                  <a:srgbClr val="6A3E3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args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pPr algn="l">
              <a:spcBef>
                <a:spcPts val="600"/>
              </a:spcBef>
            </a:pPr>
            <a:r>
              <a:rPr lang="en-US" sz="1200" dirty="0">
                <a:solidFill>
                  <a:srgbClr val="5F5F5F"/>
                </a:solidFill>
                <a:latin typeface="Lucida Console" charset="0"/>
              </a:rPr>
              <a:t>       </a:t>
            </a:r>
            <a:r>
              <a:rPr lang="en-US" sz="1200" dirty="0">
                <a:solidFill>
                  <a:srgbClr val="3F7F5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Declares an integer variable and sets it to 0</a:t>
            </a:r>
          </a:p>
          <a:p>
            <a:pPr algn="l">
              <a:spcBef>
                <a:spcPts val="60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        </a:t>
            </a:r>
            <a:r>
              <a:rPr lang="en-US" sz="1200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6A3E3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= 0;</a:t>
            </a:r>
          </a:p>
          <a:p>
            <a:pPr algn="l">
              <a:spcBef>
                <a:spcPts val="60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        </a:t>
            </a:r>
            <a:r>
              <a:rPr lang="en-US" sz="1200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sz="1200" dirty="0">
                <a:solidFill>
                  <a:srgbClr val="6A3E3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&lt; 6) {</a:t>
            </a:r>
          </a:p>
          <a:p>
            <a:pPr algn="l">
              <a:spcBef>
                <a:spcPts val="600"/>
              </a:spcBef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        </a:t>
            </a:r>
            <a:r>
              <a:rPr lang="en-US" sz="1200" dirty="0">
                <a:solidFill>
                  <a:srgbClr val="3F7F5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Prints i, and increments it</a:t>
            </a:r>
          </a:p>
          <a:p>
            <a:pPr algn="l">
              <a:spcBef>
                <a:spcPts val="60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            System.</a:t>
            </a:r>
            <a:r>
              <a:rPr lang="en-US" sz="1200" dirty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.println(</a:t>
            </a:r>
            <a:r>
              <a:rPr lang="en-US" sz="1200" dirty="0">
                <a:solidFill>
                  <a:srgbClr val="6A3E3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algn="l">
              <a:spcBef>
                <a:spcPts val="60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            </a:t>
            </a:r>
            <a:r>
              <a:rPr lang="en-US" sz="1200" dirty="0">
                <a:solidFill>
                  <a:srgbClr val="6A3E3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200" dirty="0">
                <a:solidFill>
                  <a:srgbClr val="6A3E3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+ 1;</a:t>
            </a:r>
          </a:p>
          <a:p>
            <a:pPr algn="l">
              <a:spcBef>
                <a:spcPts val="60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        }</a:t>
            </a:r>
          </a:p>
          <a:p>
            <a:pPr algn="l">
              <a:spcBef>
                <a:spcPts val="60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        System.</a:t>
            </a:r>
            <a:r>
              <a:rPr lang="en-US" sz="1200" dirty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.println(</a:t>
            </a:r>
            <a:r>
              <a:rPr lang="en-US" sz="1200" dirty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"Done"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algn="l">
              <a:spcBef>
                <a:spcPts val="60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    }</a:t>
            </a:r>
          </a:p>
          <a:p>
            <a:pPr algn="l">
              <a:spcBef>
                <a:spcPts val="60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 }</a:t>
            </a:r>
          </a:p>
        </p:txBody>
      </p:sp>
      <p:sp>
        <p:nvSpPr>
          <p:cNvPr id="6" name="Rectangle 55">
            <a:extLst>
              <a:ext uri="{FF2B5EF4-FFF2-40B4-BE49-F238E27FC236}">
                <a16:creationId xmlns:a16="http://schemas.microsoft.com/office/drawing/2014/main" id="{26995FD1-D87F-330E-E989-5F67D7609A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1333" y="762000"/>
            <a:ext cx="3048000" cy="1219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269875" indent="-269875" algn="l" rtl="0" eaLnBrk="0" fontAlgn="base" hangingPunct="0">
              <a:spcBef>
                <a:spcPct val="6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imes New Roman"/>
                <a:ea typeface="ＭＳ Ｐゴシック" charset="0"/>
                <a:cs typeface="ＭＳ Ｐゴシック" charset="0"/>
              </a:defRPr>
            </a:lvl1pPr>
            <a:lvl2pPr marL="720725" indent="-288925" algn="l" rtl="0" eaLnBrk="0" fontAlgn="base" hangingPunct="0">
              <a:spcBef>
                <a:spcPct val="6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buChar char="q"/>
              <a:tabLst/>
              <a:defRPr>
                <a:solidFill>
                  <a:schemeClr val="tx1"/>
                </a:solidFill>
                <a:latin typeface="Times New Roman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imes New Roman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imes New Roman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imes New Roman"/>
                <a:ea typeface="ＭＳ Ｐゴシック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indent="-180975">
              <a:buFont typeface="Wingdings" charset="0"/>
              <a:buNone/>
              <a:defRPr/>
            </a:pPr>
            <a:r>
              <a:rPr lang="en-US" sz="2000" u="sng" kern="0" dirty="0">
                <a:cs typeface="Times New Roman"/>
              </a:rPr>
              <a:t>“Words”:</a:t>
            </a:r>
          </a:p>
          <a:p>
            <a:pPr indent="-180975">
              <a:spcBef>
                <a:spcPts val="600"/>
              </a:spcBef>
              <a:buClrTx/>
              <a:buFont typeface="Arial"/>
              <a:buChar char="•"/>
              <a:defRPr/>
            </a:pPr>
            <a:r>
              <a:rPr lang="en-US" kern="0" dirty="0">
                <a:cs typeface="Times New Roman"/>
              </a:rPr>
              <a:t>reserved words</a:t>
            </a:r>
          </a:p>
          <a:p>
            <a:pPr indent="-180975">
              <a:spcBef>
                <a:spcPts val="600"/>
              </a:spcBef>
              <a:buClrTx/>
              <a:buFont typeface="Arial"/>
              <a:buChar char="•"/>
              <a:defRPr/>
            </a:pPr>
            <a:r>
              <a:rPr lang="en-US" kern="0" dirty="0">
                <a:cs typeface="Times New Roman"/>
              </a:rPr>
              <a:t>identifiers </a:t>
            </a:r>
            <a:r>
              <a:rPr lang="en-US" sz="1400" kern="0" dirty="0">
                <a:cs typeface="Times New Roman"/>
              </a:rPr>
              <a:t>(user-defined)</a:t>
            </a:r>
            <a:br>
              <a:rPr lang="en-US" sz="1000" kern="0" dirty="0">
                <a:cs typeface="Times New Roman"/>
              </a:rPr>
            </a:br>
            <a:endParaRPr lang="en-US" sz="1000" kern="0" dirty="0">
              <a:cs typeface="Times New Roman"/>
            </a:endParaRPr>
          </a:p>
        </p:txBody>
      </p:sp>
      <p:sp>
        <p:nvSpPr>
          <p:cNvPr id="677078" name="Rectangle 21">
            <a:extLst>
              <a:ext uri="{FF2B5EF4-FFF2-40B4-BE49-F238E27FC236}">
                <a16:creationId xmlns:a16="http://schemas.microsoft.com/office/drawing/2014/main" id="{F730D9C3-B6B2-EEF3-B8FD-DB1C0CA7DD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8090" y="5787377"/>
            <a:ext cx="3048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22436E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677080" name="Rectangle 24">
            <a:extLst>
              <a:ext uri="{FF2B5EF4-FFF2-40B4-BE49-F238E27FC236}">
                <a16:creationId xmlns:a16="http://schemas.microsoft.com/office/drawing/2014/main" id="{7998BEAE-47F3-512B-A8B6-18D3D1A85C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8090" y="5815952"/>
            <a:ext cx="3048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677081" name="Rectangle 50">
            <a:extLst>
              <a:ext uri="{FF2B5EF4-FFF2-40B4-BE49-F238E27FC236}">
                <a16:creationId xmlns:a16="http://schemas.microsoft.com/office/drawing/2014/main" id="{0BEAFBF6-CFED-B737-9594-3C642E132D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90890" y="5214516"/>
            <a:ext cx="3048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22436E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677082" name="Rectangle 52">
            <a:extLst>
              <a:ext uri="{FF2B5EF4-FFF2-40B4-BE49-F238E27FC236}">
                <a16:creationId xmlns:a16="http://schemas.microsoft.com/office/drawing/2014/main" id="{FAF38E3F-81CF-6E4E-1CBE-AF5673368F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90890" y="5243091"/>
            <a:ext cx="3048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49FD7FB-A920-D9DC-B1CB-3E4AF657EE61}"/>
              </a:ext>
            </a:extLst>
          </p:cNvPr>
          <p:cNvGrpSpPr/>
          <p:nvPr/>
        </p:nvGrpSpPr>
        <p:grpSpPr>
          <a:xfrm>
            <a:off x="197323" y="886651"/>
            <a:ext cx="4755677" cy="1104063"/>
            <a:chOff x="197323" y="886651"/>
            <a:chExt cx="4755677" cy="1104063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73F0EE53-553F-B2D5-678C-89170B7B1925}"/>
                </a:ext>
              </a:extLst>
            </p:cNvPr>
            <p:cNvGrpSpPr/>
            <p:nvPr/>
          </p:nvGrpSpPr>
          <p:grpSpPr>
            <a:xfrm>
              <a:off x="3612148" y="886651"/>
              <a:ext cx="1340852" cy="1104063"/>
              <a:chOff x="386859" y="540145"/>
              <a:chExt cx="1340852" cy="1104063"/>
            </a:xfrm>
          </p:grpSpPr>
          <p:sp>
            <p:nvSpPr>
              <p:cNvPr id="40" name="AutoShape 33">
                <a:extLst>
                  <a:ext uri="{FF2B5EF4-FFF2-40B4-BE49-F238E27FC236}">
                    <a16:creationId xmlns:a16="http://schemas.microsoft.com/office/drawing/2014/main" id="{7EF43CA2-87D9-46AF-7B40-069D510B1E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6859" y="540145"/>
                <a:ext cx="1340852" cy="381000"/>
              </a:xfrm>
              <a:prstGeom prst="roundRect">
                <a:avLst>
                  <a:gd name="adj" fmla="val 16667"/>
                </a:avLst>
              </a:prstGeom>
              <a:solidFill>
                <a:srgbClr val="FFF7DA"/>
              </a:solidFill>
              <a:ln w="1270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tIns="0" bIns="0" anchor="ctr" anchorCtr="0"/>
              <a:lstStyle/>
              <a:p>
                <a:pPr>
                  <a:defRPr/>
                </a:pPr>
                <a:r>
                  <a:rPr 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reserved words</a:t>
                </a:r>
              </a:p>
            </p:txBody>
          </p:sp>
          <p:cxnSp>
            <p:nvCxnSpPr>
              <p:cNvPr id="41" name="AutoShape 34">
                <a:extLst>
                  <a:ext uri="{FF2B5EF4-FFF2-40B4-BE49-F238E27FC236}">
                    <a16:creationId xmlns:a16="http://schemas.microsoft.com/office/drawing/2014/main" id="{400C619B-B114-DE9F-ECAF-8B2ED7B37ACC}"/>
                  </a:ext>
                </a:extLst>
              </p:cNvPr>
              <p:cNvCxnSpPr>
                <a:cxnSpLocks noChangeShapeType="1"/>
                <a:stCxn id="40" idx="2"/>
              </p:cNvCxnSpPr>
              <p:nvPr/>
            </p:nvCxnSpPr>
            <p:spPr bwMode="auto">
              <a:xfrm flipH="1">
                <a:off x="447572" y="921145"/>
                <a:ext cx="609713" cy="723063"/>
              </a:xfrm>
              <a:prstGeom prst="straightConnector1">
                <a:avLst/>
              </a:prstGeom>
              <a:noFill/>
              <a:ln w="19050">
                <a:solidFill>
                  <a:schemeClr val="bg1">
                    <a:lumMod val="50000"/>
                  </a:schemeClr>
                </a:solidFill>
                <a:round/>
                <a:headEnd/>
                <a:tailEnd type="arrow" w="lg" len="lg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42" name="AutoShape 34">
                <a:extLst>
                  <a:ext uri="{FF2B5EF4-FFF2-40B4-BE49-F238E27FC236}">
                    <a16:creationId xmlns:a16="http://schemas.microsoft.com/office/drawing/2014/main" id="{D53E9F3A-8376-F817-8F5A-18C061EEC755}"/>
                  </a:ext>
                </a:extLst>
              </p:cNvPr>
              <p:cNvCxnSpPr>
                <a:cxnSpLocks noChangeShapeType="1"/>
                <a:stCxn id="40" idx="2"/>
              </p:cNvCxnSpPr>
              <p:nvPr/>
            </p:nvCxnSpPr>
            <p:spPr bwMode="auto">
              <a:xfrm>
                <a:off x="1057285" y="921145"/>
                <a:ext cx="90375" cy="723063"/>
              </a:xfrm>
              <a:prstGeom prst="straightConnector1">
                <a:avLst/>
              </a:prstGeom>
              <a:noFill/>
              <a:ln w="19050">
                <a:solidFill>
                  <a:schemeClr val="bg1">
                    <a:lumMod val="50000"/>
                  </a:schemeClr>
                </a:solidFill>
                <a:round/>
                <a:headEnd/>
                <a:tailEnd type="arrow" w="lg" len="lg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</p:grpSp>
        <p:sp>
          <p:nvSpPr>
            <p:cNvPr id="2" name="Right Arrow 1">
              <a:extLst>
                <a:ext uri="{FF2B5EF4-FFF2-40B4-BE49-F238E27FC236}">
                  <a16:creationId xmlns:a16="http://schemas.microsoft.com/office/drawing/2014/main" id="{536E5C04-D5D0-256E-8FF2-FD4923559773}"/>
                </a:ext>
              </a:extLst>
            </p:cNvPr>
            <p:cNvSpPr/>
            <p:nvPr/>
          </p:nvSpPr>
          <p:spPr bwMode="auto">
            <a:xfrm>
              <a:off x="197323" y="1181100"/>
              <a:ext cx="457200" cy="381000"/>
            </a:xfrm>
            <a:prstGeom prst="rightArrow">
              <a:avLst/>
            </a:prstGeom>
            <a:solidFill>
              <a:schemeClr val="bg1">
                <a:lumMod val="7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blipFill dpi="0" rotWithShape="0">
                    <a:blip xmlns:r="http://schemas.openxmlformats.org/officeDocument/2006/relationships" r:embed="rId3"/>
                    <a:srcRect/>
                    <a:tile tx="0" ty="0" sx="100000" sy="100000" flip="none" algn="tl"/>
                  </a:blip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51330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cs typeface="+mj-cs"/>
              </a:rPr>
              <a:t>Java syntax elements </a:t>
            </a:r>
            <a:r>
              <a:rPr lang="en-US" sz="1800" dirty="0">
                <a:cs typeface="+mj-cs"/>
              </a:rPr>
              <a:t>(first approximation)</a:t>
            </a:r>
            <a:endParaRPr lang="en-US" dirty="0">
              <a:cs typeface="+mj-cs"/>
            </a:endParaRP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28700" y="1676400"/>
            <a:ext cx="7010400" cy="4419600"/>
          </a:xfrm>
        </p:spPr>
        <p:txBody>
          <a:bodyPr/>
          <a:lstStyle/>
          <a:p>
            <a:pPr marL="0" indent="0">
              <a:spcBef>
                <a:spcPct val="90000"/>
              </a:spcBef>
              <a:buFont typeface="Wingdings" charset="0"/>
              <a:buNone/>
              <a:defRPr/>
            </a:pPr>
            <a:r>
              <a:rPr lang="en-US" sz="1200" dirty="0">
                <a:latin typeface="Lucida Console" charset="0"/>
                <a:cs typeface="+mn-cs"/>
              </a:rPr>
              <a:t>abstract    continue    for           new           switch</a:t>
            </a:r>
          </a:p>
          <a:p>
            <a:pPr marL="0" indent="0">
              <a:spcBef>
                <a:spcPct val="90000"/>
              </a:spcBef>
              <a:buFont typeface="Wingdings" charset="0"/>
              <a:buNone/>
              <a:defRPr/>
            </a:pPr>
            <a:r>
              <a:rPr lang="en-US" sz="1200" dirty="0">
                <a:latin typeface="Lucida Console" charset="0"/>
                <a:cs typeface="+mn-cs"/>
              </a:rPr>
              <a:t>assert      default     goto          package       synchronized</a:t>
            </a:r>
          </a:p>
          <a:p>
            <a:pPr marL="0" indent="0">
              <a:spcBef>
                <a:spcPct val="90000"/>
              </a:spcBef>
              <a:buFont typeface="Wingdings" charset="0"/>
              <a:buNone/>
              <a:defRPr/>
            </a:pPr>
            <a:r>
              <a:rPr lang="en-US" sz="1200" dirty="0">
                <a:latin typeface="Lucida Console" charset="0"/>
                <a:cs typeface="+mn-cs"/>
              </a:rPr>
              <a:t>boolean     do          if            private       this</a:t>
            </a:r>
          </a:p>
          <a:p>
            <a:pPr marL="0" indent="0">
              <a:spcBef>
                <a:spcPct val="90000"/>
              </a:spcBef>
              <a:buFont typeface="Wingdings" charset="0"/>
              <a:buNone/>
              <a:defRPr/>
            </a:pPr>
            <a:r>
              <a:rPr lang="en-US" sz="1200" dirty="0">
                <a:latin typeface="Lucida Console" charset="0"/>
                <a:cs typeface="+mn-cs"/>
              </a:rPr>
              <a:t>break       double      implements    protected     throw</a:t>
            </a:r>
          </a:p>
          <a:p>
            <a:pPr marL="0" indent="0">
              <a:spcBef>
                <a:spcPct val="90000"/>
              </a:spcBef>
              <a:buFont typeface="Wingdings" charset="0"/>
              <a:buNone/>
              <a:defRPr/>
            </a:pPr>
            <a:r>
              <a:rPr lang="en-US" sz="1200" dirty="0">
                <a:latin typeface="Lucida Console" charset="0"/>
                <a:cs typeface="+mn-cs"/>
              </a:rPr>
              <a:t>byte        else        import        public        throws</a:t>
            </a:r>
          </a:p>
          <a:p>
            <a:pPr marL="0" indent="0">
              <a:spcBef>
                <a:spcPct val="90000"/>
              </a:spcBef>
              <a:buFont typeface="Wingdings" charset="0"/>
              <a:buNone/>
              <a:defRPr/>
            </a:pPr>
            <a:r>
              <a:rPr lang="en-US" sz="1200" dirty="0">
                <a:latin typeface="Lucida Console" charset="0"/>
                <a:cs typeface="+mn-cs"/>
              </a:rPr>
              <a:t>case        enum        instanceof    return        transient</a:t>
            </a:r>
          </a:p>
          <a:p>
            <a:pPr marL="0" indent="0">
              <a:spcBef>
                <a:spcPct val="90000"/>
              </a:spcBef>
              <a:buFont typeface="Wingdings" charset="0"/>
              <a:buNone/>
              <a:defRPr/>
            </a:pPr>
            <a:r>
              <a:rPr lang="en-US" sz="1200" dirty="0">
                <a:latin typeface="Lucida Console" charset="0"/>
                <a:cs typeface="+mn-cs"/>
              </a:rPr>
              <a:t>catch       extends     int           short         try</a:t>
            </a:r>
          </a:p>
          <a:p>
            <a:pPr marL="0" indent="0">
              <a:spcBef>
                <a:spcPct val="90000"/>
              </a:spcBef>
              <a:buFont typeface="Wingdings" charset="0"/>
              <a:buNone/>
              <a:defRPr/>
            </a:pPr>
            <a:r>
              <a:rPr lang="en-US" sz="1200" dirty="0">
                <a:latin typeface="Lucida Console" charset="0"/>
                <a:cs typeface="+mn-cs"/>
              </a:rPr>
              <a:t>char        final       interface     static        void</a:t>
            </a:r>
          </a:p>
          <a:p>
            <a:pPr marL="0" indent="0">
              <a:spcBef>
                <a:spcPct val="90000"/>
              </a:spcBef>
              <a:buFont typeface="Wingdings" charset="0"/>
              <a:buNone/>
              <a:defRPr/>
            </a:pPr>
            <a:r>
              <a:rPr lang="en-US" sz="1200" dirty="0">
                <a:latin typeface="Lucida Console" charset="0"/>
                <a:cs typeface="+mn-cs"/>
              </a:rPr>
              <a:t>class       finally     long          strict        volatile</a:t>
            </a:r>
          </a:p>
          <a:p>
            <a:pPr marL="0" indent="0">
              <a:spcBef>
                <a:spcPct val="90000"/>
              </a:spcBef>
              <a:buFont typeface="Wingdings" charset="0"/>
              <a:buNone/>
              <a:defRPr/>
            </a:pPr>
            <a:r>
              <a:rPr lang="en-US" sz="1200" dirty="0">
                <a:latin typeface="Lucida Console" charset="0"/>
                <a:cs typeface="+mn-cs"/>
              </a:rPr>
              <a:t>const       float       native        super         while</a:t>
            </a:r>
          </a:p>
          <a:p>
            <a:pPr marL="0" indent="0">
              <a:spcBef>
                <a:spcPct val="90000"/>
              </a:spcBef>
              <a:buFont typeface="Wingdings" charset="0"/>
              <a:buNone/>
              <a:defRPr/>
            </a:pPr>
            <a:endParaRPr lang="en-US" sz="1200" dirty="0">
              <a:latin typeface="Lucida Console" charset="0"/>
              <a:cs typeface="+mn-cs"/>
            </a:endParaRPr>
          </a:p>
        </p:txBody>
      </p:sp>
      <p:sp>
        <p:nvSpPr>
          <p:cNvPr id="2" name="Rectangle 55">
            <a:extLst>
              <a:ext uri="{FF2B5EF4-FFF2-40B4-BE49-F238E27FC236}">
                <a16:creationId xmlns:a16="http://schemas.microsoft.com/office/drawing/2014/main" id="{6F87EA09-2675-F832-E826-E0C6782FF0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914400"/>
            <a:ext cx="3048000" cy="1219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269875" indent="-269875" algn="l" rtl="0" eaLnBrk="0" fontAlgn="base" hangingPunct="0">
              <a:spcBef>
                <a:spcPct val="6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imes New Roman"/>
                <a:ea typeface="ＭＳ Ｐゴシック" charset="0"/>
                <a:cs typeface="ＭＳ Ｐゴシック" charset="0"/>
              </a:defRPr>
            </a:lvl1pPr>
            <a:lvl2pPr marL="720725" indent="-288925" algn="l" rtl="0" eaLnBrk="0" fontAlgn="base" hangingPunct="0">
              <a:spcBef>
                <a:spcPct val="6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buChar char="q"/>
              <a:tabLst/>
              <a:defRPr>
                <a:solidFill>
                  <a:schemeClr val="tx1"/>
                </a:solidFill>
                <a:latin typeface="Times New Roman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imes New Roman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imes New Roman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imes New Roman"/>
                <a:ea typeface="ＭＳ Ｐゴシック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indent="-180975">
              <a:buFont typeface="Wingdings" charset="0"/>
              <a:buNone/>
              <a:defRPr/>
            </a:pPr>
            <a:r>
              <a:rPr lang="en-US" sz="2000" u="sng" kern="0" dirty="0">
                <a:cs typeface="Times New Roman"/>
              </a:rPr>
              <a:t>Java reserved words:</a:t>
            </a:r>
            <a:endParaRPr lang="en-US" sz="1000" kern="0" dirty="0"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375910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cs typeface="+mj-cs"/>
              </a:rPr>
              <a:t>Course objectives</a:t>
            </a:r>
          </a:p>
        </p:txBody>
      </p:sp>
      <p:sp>
        <p:nvSpPr>
          <p:cNvPr id="94515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04800" y="990600"/>
            <a:ext cx="8610600" cy="1905000"/>
          </a:xfrm>
        </p:spPr>
        <p:txBody>
          <a:bodyPr/>
          <a:lstStyle/>
          <a:p>
            <a:pPr>
              <a:buFont typeface="Wingdings" charset="0"/>
              <a:buNone/>
              <a:defRPr/>
            </a:pPr>
            <a:r>
              <a:rPr lang="en-US" sz="2000" dirty="0">
                <a:cs typeface="+mn-cs"/>
              </a:rPr>
              <a:t>The course will give you …</a:t>
            </a:r>
          </a:p>
          <a:p>
            <a:pPr>
              <a:buClrTx/>
              <a:buSzPct val="100000"/>
              <a:buFont typeface="Arial"/>
              <a:buChar char="•"/>
              <a:defRPr/>
            </a:pPr>
            <a:r>
              <a:rPr lang="en-US" dirty="0">
                <a:cs typeface="+mn-cs"/>
              </a:rPr>
              <a:t>Basic exposure to Computer Science</a:t>
            </a:r>
          </a:p>
          <a:p>
            <a:pPr>
              <a:buClrTx/>
              <a:buSzPct val="100000"/>
              <a:buFont typeface="Arial"/>
              <a:buChar char="•"/>
              <a:defRPr/>
            </a:pPr>
            <a:r>
              <a:rPr lang="en-US" dirty="0">
                <a:cs typeface="+mn-cs"/>
              </a:rPr>
              <a:t>Basic programming skills</a:t>
            </a:r>
          </a:p>
        </p:txBody>
      </p:sp>
      <p:sp>
        <p:nvSpPr>
          <p:cNvPr id="945156" name="Rectangle 4"/>
          <p:cNvSpPr>
            <a:spLocks noChangeArrowheads="1"/>
          </p:cNvSpPr>
          <p:nvPr/>
        </p:nvSpPr>
        <p:spPr bwMode="auto">
          <a:xfrm>
            <a:off x="334178" y="2667000"/>
            <a:ext cx="8610600" cy="2057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pPr marL="269875" indent="-269875" algn="l">
              <a:spcBef>
                <a:spcPct val="60000"/>
              </a:spcBef>
              <a:buClr>
                <a:srgbClr val="006600"/>
              </a:buClr>
              <a:buSzPct val="60000"/>
              <a:defRPr/>
            </a:pPr>
            <a:r>
              <a:rPr lang="en-US" sz="2000" dirty="0">
                <a:solidFill>
                  <a:srgbClr val="000000"/>
                </a:solidFill>
                <a:latin typeface="Times New Roman"/>
                <a:cs typeface="Times New Roman"/>
              </a:rPr>
              <a:t>In addition, you will …</a:t>
            </a:r>
          </a:p>
          <a:p>
            <a:pPr marL="269875" indent="-269875" algn="l">
              <a:spcBef>
                <a:spcPct val="60000"/>
              </a:spcBef>
              <a:buSzPct val="100000"/>
              <a:buFont typeface="Arial"/>
              <a:buChar char="•"/>
              <a:defRPr/>
            </a:pPr>
            <a:r>
              <a:rPr lang="en-US" dirty="0">
                <a:latin typeface="Times New Roman"/>
                <a:cs typeface="+mn-cs"/>
              </a:rPr>
              <a:t>Sharpen your analytic skills</a:t>
            </a:r>
          </a:p>
          <a:p>
            <a:pPr marL="269875" indent="-269875" algn="l">
              <a:spcBef>
                <a:spcPct val="60000"/>
              </a:spcBef>
              <a:buSzPct val="100000"/>
              <a:buFont typeface="Arial"/>
              <a:buChar char="•"/>
              <a:defRPr/>
            </a:pPr>
            <a:r>
              <a:rPr lang="en-US" dirty="0">
                <a:latin typeface="Times New Roman"/>
                <a:cs typeface="+mn-cs"/>
              </a:rPr>
              <a:t>Appreciate clarity and elegance</a:t>
            </a:r>
          </a:p>
          <a:p>
            <a:pPr marL="269875" indent="-269875" algn="l">
              <a:spcBef>
                <a:spcPct val="60000"/>
              </a:spcBef>
              <a:buSzPct val="100000"/>
              <a:buFont typeface="Arial"/>
              <a:buChar char="•"/>
              <a:defRPr/>
            </a:pPr>
            <a:r>
              <a:rPr lang="en-US" dirty="0">
                <a:latin typeface="Times New Roman"/>
                <a:cs typeface="+mn-cs"/>
              </a:rPr>
              <a:t>Develop a taste for beauty in science and engineering</a:t>
            </a:r>
          </a:p>
          <a:p>
            <a:pPr marL="269875" indent="-269875" algn="l">
              <a:spcBef>
                <a:spcPct val="60000"/>
              </a:spcBef>
              <a:buSzPct val="100000"/>
              <a:buFont typeface="Arial"/>
              <a:buChar char="•"/>
              <a:defRPr/>
            </a:pPr>
            <a:r>
              <a:rPr lang="en-US" dirty="0">
                <a:latin typeface="Times New Roman"/>
                <a:cs typeface="+mn-cs"/>
              </a:rPr>
              <a:t>Learn how to learn and develop.</a:t>
            </a:r>
          </a:p>
          <a:p>
            <a:pPr marL="342900" indent="-342900" algn="l">
              <a:spcBef>
                <a:spcPct val="60000"/>
              </a:spcBef>
              <a:buClr>
                <a:srgbClr val="006600"/>
              </a:buClr>
              <a:buSzPct val="100000"/>
              <a:buFont typeface="Wingdings" charset="0"/>
              <a:buChar char="n"/>
              <a:defRPr/>
            </a:pPr>
            <a:endParaRPr lang="en-US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CD4A572B-906C-3B45-0806-2BB955B607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27F120DA-C05E-8A60-C1EB-79FA2D65838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cs typeface="+mj-cs"/>
              </a:rPr>
              <a:t>Java syntax elements </a:t>
            </a:r>
            <a:r>
              <a:rPr lang="en-US" sz="1800" dirty="0">
                <a:cs typeface="+mj-cs"/>
              </a:rPr>
              <a:t>(first approximation)</a:t>
            </a:r>
            <a:endParaRPr lang="en-US" dirty="0">
              <a:cs typeface="+mj-cs"/>
            </a:endParaRPr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82CDFC45-39C3-0422-9AFC-BFEA4452F2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2800" y="1752600"/>
            <a:ext cx="5105400" cy="3545637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44000" tIns="251999" rIns="0" bIns="108000" anchor="t" anchorCtr="0"/>
          <a:lstStyle/>
          <a:p>
            <a:pPr algn="l">
              <a:spcBef>
                <a:spcPts val="600"/>
              </a:spcBef>
            </a:pPr>
            <a:r>
              <a:rPr lang="en-US" sz="1200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Demo0 {</a:t>
            </a:r>
          </a:p>
          <a:p>
            <a:pPr algn="l">
              <a:spcBef>
                <a:spcPts val="600"/>
              </a:spcBef>
            </a:pPr>
            <a:r>
              <a:rPr lang="en-US" sz="1200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public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main(String[] </a:t>
            </a:r>
            <a:r>
              <a:rPr lang="en-US" sz="1200" dirty="0">
                <a:solidFill>
                  <a:srgbClr val="6A3E3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args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pPr algn="l">
              <a:spcBef>
                <a:spcPts val="600"/>
              </a:spcBef>
            </a:pPr>
            <a:r>
              <a:rPr lang="en-US" sz="1200" dirty="0">
                <a:solidFill>
                  <a:srgbClr val="5F5F5F"/>
                </a:solidFill>
                <a:latin typeface="Lucida Console" charset="0"/>
              </a:rPr>
              <a:t>       </a:t>
            </a:r>
            <a:r>
              <a:rPr lang="en-US" sz="1200" dirty="0">
                <a:solidFill>
                  <a:srgbClr val="3F7F5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Declares an integer variable and sets it to 0</a:t>
            </a:r>
          </a:p>
          <a:p>
            <a:pPr algn="l">
              <a:spcBef>
                <a:spcPts val="60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        </a:t>
            </a:r>
            <a:r>
              <a:rPr lang="en-US" sz="1200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6A3E3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= 0;</a:t>
            </a:r>
          </a:p>
          <a:p>
            <a:pPr algn="l">
              <a:spcBef>
                <a:spcPts val="60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        </a:t>
            </a:r>
            <a:r>
              <a:rPr lang="en-US" sz="1200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sz="1200" dirty="0">
                <a:solidFill>
                  <a:srgbClr val="6A3E3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&lt; 6) {</a:t>
            </a:r>
          </a:p>
          <a:p>
            <a:pPr algn="l">
              <a:spcBef>
                <a:spcPts val="600"/>
              </a:spcBef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        </a:t>
            </a:r>
            <a:r>
              <a:rPr lang="en-US" sz="1200" dirty="0">
                <a:solidFill>
                  <a:srgbClr val="3F7F5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Prints i, and increments it</a:t>
            </a:r>
          </a:p>
          <a:p>
            <a:pPr algn="l">
              <a:spcBef>
                <a:spcPts val="60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            System.</a:t>
            </a:r>
            <a:r>
              <a:rPr lang="en-US" sz="1200" dirty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.println(</a:t>
            </a:r>
            <a:r>
              <a:rPr lang="en-US" sz="1200" dirty="0">
                <a:solidFill>
                  <a:srgbClr val="6A3E3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algn="l">
              <a:spcBef>
                <a:spcPts val="60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            </a:t>
            </a:r>
            <a:r>
              <a:rPr lang="en-US" sz="1200" dirty="0">
                <a:solidFill>
                  <a:srgbClr val="6A3E3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200" dirty="0">
                <a:solidFill>
                  <a:srgbClr val="6A3E3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+ 1;</a:t>
            </a:r>
          </a:p>
          <a:p>
            <a:pPr algn="l">
              <a:spcBef>
                <a:spcPts val="60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        }</a:t>
            </a:r>
          </a:p>
          <a:p>
            <a:pPr algn="l">
              <a:spcBef>
                <a:spcPts val="60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        System.</a:t>
            </a:r>
            <a:r>
              <a:rPr lang="en-US" sz="1200" dirty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.println(</a:t>
            </a:r>
            <a:r>
              <a:rPr lang="en-US" sz="1200" dirty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"Done"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algn="l">
              <a:spcBef>
                <a:spcPts val="60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    }</a:t>
            </a:r>
          </a:p>
          <a:p>
            <a:pPr algn="l">
              <a:spcBef>
                <a:spcPts val="60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 }</a:t>
            </a:r>
          </a:p>
        </p:txBody>
      </p:sp>
      <p:sp>
        <p:nvSpPr>
          <p:cNvPr id="6" name="Rectangle 55">
            <a:extLst>
              <a:ext uri="{FF2B5EF4-FFF2-40B4-BE49-F238E27FC236}">
                <a16:creationId xmlns:a16="http://schemas.microsoft.com/office/drawing/2014/main" id="{8892E23D-7CC5-E75F-ED02-FBA36938BA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1333" y="762000"/>
            <a:ext cx="3048000" cy="1219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269875" indent="-269875" algn="l" rtl="0" eaLnBrk="0" fontAlgn="base" hangingPunct="0">
              <a:spcBef>
                <a:spcPct val="6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imes New Roman"/>
                <a:ea typeface="ＭＳ Ｐゴシック" charset="0"/>
                <a:cs typeface="ＭＳ Ｐゴシック" charset="0"/>
              </a:defRPr>
            </a:lvl1pPr>
            <a:lvl2pPr marL="720725" indent="-288925" algn="l" rtl="0" eaLnBrk="0" fontAlgn="base" hangingPunct="0">
              <a:spcBef>
                <a:spcPct val="6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buChar char="q"/>
              <a:tabLst/>
              <a:defRPr>
                <a:solidFill>
                  <a:schemeClr val="tx1"/>
                </a:solidFill>
                <a:latin typeface="Times New Roman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imes New Roman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imes New Roman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imes New Roman"/>
                <a:ea typeface="ＭＳ Ｐゴシック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indent="-180975">
              <a:buFont typeface="Wingdings" charset="0"/>
              <a:buNone/>
              <a:defRPr/>
            </a:pPr>
            <a:r>
              <a:rPr lang="en-US" sz="2000" u="sng" kern="0" dirty="0">
                <a:cs typeface="Times New Roman"/>
              </a:rPr>
              <a:t>“Words”:</a:t>
            </a:r>
          </a:p>
          <a:p>
            <a:pPr indent="-180975">
              <a:spcBef>
                <a:spcPts val="600"/>
              </a:spcBef>
              <a:buClrTx/>
              <a:buFont typeface="Arial"/>
              <a:buChar char="•"/>
              <a:defRPr/>
            </a:pPr>
            <a:r>
              <a:rPr lang="en-US" kern="0" dirty="0">
                <a:cs typeface="Times New Roman"/>
              </a:rPr>
              <a:t>reserved words</a:t>
            </a:r>
          </a:p>
          <a:p>
            <a:pPr indent="-180975">
              <a:spcBef>
                <a:spcPts val="600"/>
              </a:spcBef>
              <a:buClrTx/>
              <a:buFont typeface="Arial"/>
              <a:buChar char="•"/>
              <a:defRPr/>
            </a:pPr>
            <a:r>
              <a:rPr lang="en-US" kern="0" dirty="0">
                <a:cs typeface="Times New Roman"/>
              </a:rPr>
              <a:t>identifiers </a:t>
            </a:r>
            <a:r>
              <a:rPr lang="en-US" sz="1400" kern="0" dirty="0">
                <a:cs typeface="Times New Roman"/>
              </a:rPr>
              <a:t>(user-defined)</a:t>
            </a:r>
            <a:br>
              <a:rPr lang="en-US" sz="1000" kern="0" dirty="0">
                <a:cs typeface="Times New Roman"/>
              </a:rPr>
            </a:br>
            <a:endParaRPr lang="en-US" sz="1000" kern="0" dirty="0">
              <a:cs typeface="Times New Roman"/>
            </a:endParaRPr>
          </a:p>
        </p:txBody>
      </p:sp>
      <p:sp>
        <p:nvSpPr>
          <p:cNvPr id="677078" name="Rectangle 21">
            <a:extLst>
              <a:ext uri="{FF2B5EF4-FFF2-40B4-BE49-F238E27FC236}">
                <a16:creationId xmlns:a16="http://schemas.microsoft.com/office/drawing/2014/main" id="{08C35763-3634-0C47-23A3-6D89D39030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8090" y="5787377"/>
            <a:ext cx="3048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22436E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677080" name="Rectangle 24">
            <a:extLst>
              <a:ext uri="{FF2B5EF4-FFF2-40B4-BE49-F238E27FC236}">
                <a16:creationId xmlns:a16="http://schemas.microsoft.com/office/drawing/2014/main" id="{8764A0D3-189E-765F-CD95-0B07D071D9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8090" y="5815952"/>
            <a:ext cx="3048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677081" name="Rectangle 50">
            <a:extLst>
              <a:ext uri="{FF2B5EF4-FFF2-40B4-BE49-F238E27FC236}">
                <a16:creationId xmlns:a16="http://schemas.microsoft.com/office/drawing/2014/main" id="{B0F680E4-1383-B985-B93C-291AF17CD9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90890" y="5214516"/>
            <a:ext cx="3048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22436E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677082" name="Rectangle 52">
            <a:extLst>
              <a:ext uri="{FF2B5EF4-FFF2-40B4-BE49-F238E27FC236}">
                <a16:creationId xmlns:a16="http://schemas.microsoft.com/office/drawing/2014/main" id="{000F8B3A-DC6C-7DF0-BAED-509303ABB1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90890" y="5243091"/>
            <a:ext cx="3048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00F77C7-73EF-AAE5-33A3-92B546DF0519}"/>
              </a:ext>
            </a:extLst>
          </p:cNvPr>
          <p:cNvGrpSpPr/>
          <p:nvPr/>
        </p:nvGrpSpPr>
        <p:grpSpPr>
          <a:xfrm>
            <a:off x="203504" y="1127465"/>
            <a:ext cx="5153222" cy="2976974"/>
            <a:chOff x="203504" y="1127465"/>
            <a:chExt cx="5153222" cy="2976974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0AB1CE5D-F431-CB78-25C3-EFFD38E69910}"/>
                </a:ext>
              </a:extLst>
            </p:cNvPr>
            <p:cNvGrpSpPr/>
            <p:nvPr/>
          </p:nvGrpSpPr>
          <p:grpSpPr>
            <a:xfrm>
              <a:off x="4396874" y="1127465"/>
              <a:ext cx="959852" cy="853735"/>
              <a:chOff x="451940" y="778185"/>
              <a:chExt cx="959852" cy="853735"/>
            </a:xfrm>
          </p:grpSpPr>
          <p:sp>
            <p:nvSpPr>
              <p:cNvPr id="40" name="AutoShape 33">
                <a:extLst>
                  <a:ext uri="{FF2B5EF4-FFF2-40B4-BE49-F238E27FC236}">
                    <a16:creationId xmlns:a16="http://schemas.microsoft.com/office/drawing/2014/main" id="{016BCF03-A236-1D12-1AFE-4AE9DD4492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1940" y="778185"/>
                <a:ext cx="959852" cy="381000"/>
              </a:xfrm>
              <a:prstGeom prst="roundRect">
                <a:avLst>
                  <a:gd name="adj" fmla="val 16667"/>
                </a:avLst>
              </a:prstGeom>
              <a:solidFill>
                <a:srgbClr val="FFF7DA"/>
              </a:solidFill>
              <a:ln w="1270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tIns="0" bIns="0" anchor="ctr" anchorCtr="0"/>
              <a:lstStyle/>
              <a:p>
                <a:pPr>
                  <a:defRPr/>
                </a:pPr>
                <a:r>
                  <a:rPr 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identifier</a:t>
                </a:r>
              </a:p>
            </p:txBody>
          </p:sp>
          <p:cxnSp>
            <p:nvCxnSpPr>
              <p:cNvPr id="42" name="AutoShape 34">
                <a:extLst>
                  <a:ext uri="{FF2B5EF4-FFF2-40B4-BE49-F238E27FC236}">
                    <a16:creationId xmlns:a16="http://schemas.microsoft.com/office/drawing/2014/main" id="{81BE4E09-5CFA-3593-01DA-E6378EB9F423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931866" y="1174720"/>
                <a:ext cx="0" cy="457200"/>
              </a:xfrm>
              <a:prstGeom prst="straightConnector1">
                <a:avLst/>
              </a:prstGeom>
              <a:noFill/>
              <a:ln w="19050">
                <a:solidFill>
                  <a:schemeClr val="bg1">
                    <a:lumMod val="50000"/>
                  </a:schemeClr>
                </a:solidFill>
                <a:round/>
                <a:headEnd/>
                <a:tailEnd type="arrow" w="lg" len="lg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10085714-0539-CAB8-9C01-D20A26C9CAB8}"/>
                </a:ext>
              </a:extLst>
            </p:cNvPr>
            <p:cNvGrpSpPr/>
            <p:nvPr/>
          </p:nvGrpSpPr>
          <p:grpSpPr>
            <a:xfrm>
              <a:off x="2853989" y="3723439"/>
              <a:ext cx="1589301" cy="381000"/>
              <a:chOff x="1271255" y="915541"/>
              <a:chExt cx="1589301" cy="381000"/>
            </a:xfrm>
          </p:grpSpPr>
          <p:cxnSp>
            <p:nvCxnSpPr>
              <p:cNvPr id="9" name="AutoShape 34">
                <a:extLst>
                  <a:ext uri="{FF2B5EF4-FFF2-40B4-BE49-F238E27FC236}">
                    <a16:creationId xmlns:a16="http://schemas.microsoft.com/office/drawing/2014/main" id="{9ABD300E-0359-272B-73DA-48DEFBBA1FB0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2144008" y="1106041"/>
                <a:ext cx="716548" cy="0"/>
              </a:xfrm>
              <a:prstGeom prst="straightConnector1">
                <a:avLst/>
              </a:prstGeom>
              <a:noFill/>
              <a:ln w="19050">
                <a:solidFill>
                  <a:schemeClr val="bg1">
                    <a:lumMod val="50000"/>
                  </a:schemeClr>
                </a:solidFill>
                <a:round/>
                <a:headEnd/>
                <a:tailEnd type="arrow" w="lg" len="lg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  <p:sp>
            <p:nvSpPr>
              <p:cNvPr id="8" name="AutoShape 33">
                <a:extLst>
                  <a:ext uri="{FF2B5EF4-FFF2-40B4-BE49-F238E27FC236}">
                    <a16:creationId xmlns:a16="http://schemas.microsoft.com/office/drawing/2014/main" id="{7D9A972F-29E9-3D78-7B50-C152279442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71255" y="915541"/>
                <a:ext cx="959852" cy="381000"/>
              </a:xfrm>
              <a:prstGeom prst="roundRect">
                <a:avLst>
                  <a:gd name="adj" fmla="val 16667"/>
                </a:avLst>
              </a:prstGeom>
              <a:solidFill>
                <a:srgbClr val="FFF7DA"/>
              </a:solidFill>
              <a:ln w="1270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tIns="0" bIns="0" anchor="ctr" anchorCtr="0"/>
              <a:lstStyle/>
              <a:p>
                <a:pPr>
                  <a:defRPr/>
                </a:pPr>
                <a:r>
                  <a:rPr lang="en-US" sz="1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identifier</a:t>
                </a:r>
              </a:p>
            </p:txBody>
          </p:sp>
        </p:grpSp>
        <p:sp>
          <p:nvSpPr>
            <p:cNvPr id="14" name="Right Arrow 13">
              <a:extLst>
                <a:ext uri="{FF2B5EF4-FFF2-40B4-BE49-F238E27FC236}">
                  <a16:creationId xmlns:a16="http://schemas.microsoft.com/office/drawing/2014/main" id="{D615D269-E1C4-455D-9357-36B06C67115B}"/>
                </a:ext>
              </a:extLst>
            </p:cNvPr>
            <p:cNvSpPr/>
            <p:nvPr/>
          </p:nvSpPr>
          <p:spPr bwMode="auto">
            <a:xfrm>
              <a:off x="203504" y="1516678"/>
              <a:ext cx="457200" cy="381000"/>
            </a:xfrm>
            <a:prstGeom prst="rightArrow">
              <a:avLst/>
            </a:prstGeom>
            <a:solidFill>
              <a:schemeClr val="bg1">
                <a:lumMod val="7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blipFill dpi="0" rotWithShape="0">
                    <a:blip xmlns:r="http://schemas.openxmlformats.org/officeDocument/2006/relationships" r:embed="rId3"/>
                    <a:srcRect/>
                    <a:tile tx="0" ty="0" sx="100000" sy="100000" flip="none" algn="tl"/>
                  </a:blip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47884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594B4FF0-BBF2-BA70-305B-A19B1B5AF5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970A86E0-4921-C475-C454-2DF7C50032E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cs typeface="+mj-cs"/>
              </a:rPr>
              <a:t>Java syntax elements </a:t>
            </a:r>
            <a:r>
              <a:rPr lang="en-US" sz="1800" dirty="0">
                <a:cs typeface="+mj-cs"/>
              </a:rPr>
              <a:t>(first approximation)</a:t>
            </a:r>
            <a:endParaRPr lang="en-US" dirty="0">
              <a:cs typeface="+mj-cs"/>
            </a:endParaRPr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D2984F9D-20A5-6B15-5B3E-48A0AC4AB2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2800" y="1752600"/>
            <a:ext cx="5105400" cy="3545637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44000" tIns="251999" rIns="0" bIns="108000" anchor="t" anchorCtr="0"/>
          <a:lstStyle/>
          <a:p>
            <a:pPr algn="l">
              <a:spcBef>
                <a:spcPts val="600"/>
              </a:spcBef>
            </a:pPr>
            <a:r>
              <a:rPr lang="en-US" sz="1200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Demo0 {</a:t>
            </a:r>
          </a:p>
          <a:p>
            <a:pPr algn="l">
              <a:spcBef>
                <a:spcPts val="600"/>
              </a:spcBef>
            </a:pPr>
            <a:r>
              <a:rPr lang="en-US" sz="1200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public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main(String[] </a:t>
            </a:r>
            <a:r>
              <a:rPr lang="en-US" sz="1200" dirty="0">
                <a:solidFill>
                  <a:srgbClr val="6A3E3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args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pPr algn="l">
              <a:spcBef>
                <a:spcPts val="600"/>
              </a:spcBef>
            </a:pPr>
            <a:r>
              <a:rPr lang="en-US" sz="1200" dirty="0">
                <a:solidFill>
                  <a:srgbClr val="5F5F5F"/>
                </a:solidFill>
                <a:latin typeface="Lucida Console" charset="0"/>
              </a:rPr>
              <a:t>       </a:t>
            </a:r>
            <a:r>
              <a:rPr lang="en-US" sz="1200" dirty="0">
                <a:solidFill>
                  <a:srgbClr val="3F7F5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Declares an integer variable and sets it to 0</a:t>
            </a:r>
          </a:p>
          <a:p>
            <a:pPr algn="l">
              <a:spcBef>
                <a:spcPts val="60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        </a:t>
            </a:r>
            <a:r>
              <a:rPr lang="en-US" sz="1200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6A3E3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= 0;</a:t>
            </a:r>
          </a:p>
          <a:p>
            <a:pPr algn="l">
              <a:spcBef>
                <a:spcPts val="60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        </a:t>
            </a:r>
            <a:r>
              <a:rPr lang="en-US" sz="1200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sz="1200" dirty="0">
                <a:solidFill>
                  <a:srgbClr val="6A3E3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&lt; 6) {</a:t>
            </a:r>
          </a:p>
          <a:p>
            <a:pPr algn="l">
              <a:spcBef>
                <a:spcPts val="600"/>
              </a:spcBef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        </a:t>
            </a:r>
            <a:r>
              <a:rPr lang="en-US" sz="1200" dirty="0">
                <a:solidFill>
                  <a:srgbClr val="3F7F5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Prints i, and increments it</a:t>
            </a:r>
          </a:p>
          <a:p>
            <a:pPr algn="l">
              <a:spcBef>
                <a:spcPts val="60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            System.</a:t>
            </a:r>
            <a:r>
              <a:rPr lang="en-US" sz="1200" dirty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.println(</a:t>
            </a:r>
            <a:r>
              <a:rPr lang="en-US" sz="1200" dirty="0">
                <a:solidFill>
                  <a:srgbClr val="6A3E3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algn="l">
              <a:spcBef>
                <a:spcPts val="60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            </a:t>
            </a:r>
            <a:r>
              <a:rPr lang="en-US" sz="1200" dirty="0">
                <a:solidFill>
                  <a:srgbClr val="6A3E3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200" dirty="0">
                <a:solidFill>
                  <a:srgbClr val="6A3E3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+ 1;</a:t>
            </a:r>
          </a:p>
          <a:p>
            <a:pPr algn="l">
              <a:spcBef>
                <a:spcPts val="60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        }</a:t>
            </a:r>
          </a:p>
          <a:p>
            <a:pPr algn="l">
              <a:spcBef>
                <a:spcPts val="60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        System.</a:t>
            </a:r>
            <a:r>
              <a:rPr lang="en-US" sz="1200" dirty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.println(</a:t>
            </a:r>
            <a:r>
              <a:rPr lang="en-US" sz="1200" dirty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"Done"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algn="l">
              <a:spcBef>
                <a:spcPts val="60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    }</a:t>
            </a:r>
          </a:p>
          <a:p>
            <a:pPr algn="l">
              <a:spcBef>
                <a:spcPts val="60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 }</a:t>
            </a:r>
          </a:p>
        </p:txBody>
      </p:sp>
      <p:sp>
        <p:nvSpPr>
          <p:cNvPr id="6" name="Rectangle 55">
            <a:extLst>
              <a:ext uri="{FF2B5EF4-FFF2-40B4-BE49-F238E27FC236}">
                <a16:creationId xmlns:a16="http://schemas.microsoft.com/office/drawing/2014/main" id="{1238C0DD-B649-1F9A-E419-4E352B3A8A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1333" y="762000"/>
            <a:ext cx="3048000" cy="1219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269875" indent="-269875" algn="l" rtl="0" eaLnBrk="0" fontAlgn="base" hangingPunct="0">
              <a:spcBef>
                <a:spcPct val="6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imes New Roman"/>
                <a:ea typeface="ＭＳ Ｐゴシック" charset="0"/>
                <a:cs typeface="ＭＳ Ｐゴシック" charset="0"/>
              </a:defRPr>
            </a:lvl1pPr>
            <a:lvl2pPr marL="720725" indent="-288925" algn="l" rtl="0" eaLnBrk="0" fontAlgn="base" hangingPunct="0">
              <a:spcBef>
                <a:spcPct val="6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buChar char="q"/>
              <a:tabLst/>
              <a:defRPr>
                <a:solidFill>
                  <a:schemeClr val="tx1"/>
                </a:solidFill>
                <a:latin typeface="Times New Roman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imes New Roman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imes New Roman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imes New Roman"/>
                <a:ea typeface="ＭＳ Ｐゴシック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indent="-180975">
              <a:buFont typeface="Wingdings" charset="0"/>
              <a:buNone/>
              <a:defRPr/>
            </a:pPr>
            <a:r>
              <a:rPr lang="en-US" sz="2000" u="sng" kern="0" dirty="0">
                <a:cs typeface="Times New Roman"/>
              </a:rPr>
              <a:t>“Words”:</a:t>
            </a:r>
          </a:p>
          <a:p>
            <a:pPr indent="-180975">
              <a:spcBef>
                <a:spcPts val="600"/>
              </a:spcBef>
              <a:buClrTx/>
              <a:buFont typeface="Arial"/>
              <a:buChar char="•"/>
              <a:defRPr/>
            </a:pPr>
            <a:r>
              <a:rPr lang="en-US" kern="0" dirty="0">
                <a:cs typeface="Times New Roman"/>
              </a:rPr>
              <a:t>reserved words</a:t>
            </a:r>
          </a:p>
          <a:p>
            <a:pPr indent="-180975">
              <a:spcBef>
                <a:spcPts val="600"/>
              </a:spcBef>
              <a:buClrTx/>
              <a:buFont typeface="Arial"/>
              <a:buChar char="•"/>
              <a:defRPr/>
            </a:pPr>
            <a:r>
              <a:rPr lang="en-US" kern="0" dirty="0">
                <a:cs typeface="Times New Roman"/>
              </a:rPr>
              <a:t>identifiers </a:t>
            </a:r>
            <a:r>
              <a:rPr lang="en-US" sz="1400" kern="0" dirty="0">
                <a:cs typeface="Times New Roman"/>
              </a:rPr>
              <a:t>(user-defined)</a:t>
            </a:r>
            <a:br>
              <a:rPr lang="en-US" sz="1000" kern="0" dirty="0">
                <a:cs typeface="Times New Roman"/>
              </a:rPr>
            </a:br>
            <a:endParaRPr lang="en-US" sz="1000" kern="0" dirty="0">
              <a:cs typeface="Times New Roman"/>
            </a:endParaRPr>
          </a:p>
        </p:txBody>
      </p:sp>
      <p:grpSp>
        <p:nvGrpSpPr>
          <p:cNvPr id="53" name="Group 45">
            <a:extLst>
              <a:ext uri="{FF2B5EF4-FFF2-40B4-BE49-F238E27FC236}">
                <a16:creationId xmlns:a16="http://schemas.microsoft.com/office/drawing/2014/main" id="{71D98A1E-FB84-1023-3908-DF8EDBE80C2D}"/>
              </a:ext>
            </a:extLst>
          </p:cNvPr>
          <p:cNvGrpSpPr>
            <a:grpSpLocks/>
          </p:cNvGrpSpPr>
          <p:nvPr/>
        </p:nvGrpSpPr>
        <p:grpSpPr bwMode="auto">
          <a:xfrm>
            <a:off x="6100406" y="4551734"/>
            <a:ext cx="1617663" cy="519113"/>
            <a:chOff x="1641" y="3294"/>
            <a:chExt cx="1019" cy="327"/>
          </a:xfrm>
        </p:grpSpPr>
        <p:sp>
          <p:nvSpPr>
            <p:cNvPr id="60" name="Rectangle 25">
              <a:extLst>
                <a:ext uri="{FF2B5EF4-FFF2-40B4-BE49-F238E27FC236}">
                  <a16:creationId xmlns:a16="http://schemas.microsoft.com/office/drawing/2014/main" id="{06E17665-820E-AC43-5153-0E61578A00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0" y="3294"/>
              <a:ext cx="192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22436E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61" name="AutoShape 26">
              <a:extLst>
                <a:ext uri="{FF2B5EF4-FFF2-40B4-BE49-F238E27FC236}">
                  <a16:creationId xmlns:a16="http://schemas.microsoft.com/office/drawing/2014/main" id="{9D0B3952-9C7E-13E7-825A-6D2CC8FE0C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77" y="3363"/>
              <a:ext cx="783" cy="258"/>
            </a:xfrm>
            <a:prstGeom prst="roundRect">
              <a:avLst>
                <a:gd name="adj" fmla="val 16667"/>
              </a:avLst>
            </a:prstGeom>
            <a:solidFill>
              <a:srgbClr val="FFF7DA"/>
            </a:solidFill>
            <a:ln w="12700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>
                <a:defRPr/>
              </a:pP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String literal</a:t>
              </a:r>
            </a:p>
          </p:txBody>
        </p:sp>
        <p:cxnSp>
          <p:nvCxnSpPr>
            <p:cNvPr id="62" name="AutoShape 27">
              <a:extLst>
                <a:ext uri="{FF2B5EF4-FFF2-40B4-BE49-F238E27FC236}">
                  <a16:creationId xmlns:a16="http://schemas.microsoft.com/office/drawing/2014/main" id="{9AB02080-FA22-1A06-F375-7F9036229510}"/>
                </a:ext>
              </a:extLst>
            </p:cNvPr>
            <p:cNvCxnSpPr>
              <a:cxnSpLocks noChangeShapeType="1"/>
              <a:stCxn id="61" idx="1"/>
            </p:cNvCxnSpPr>
            <p:nvPr/>
          </p:nvCxnSpPr>
          <p:spPr bwMode="auto">
            <a:xfrm flipH="1" flipV="1">
              <a:off x="1641" y="3342"/>
              <a:ext cx="236" cy="150"/>
            </a:xfrm>
            <a:prstGeom prst="straightConnector1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  <a:round/>
              <a:headEnd/>
              <a:tailEnd type="arrow" w="lg" len="lg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63" name="Rectangle 28">
              <a:extLst>
                <a:ext uri="{FF2B5EF4-FFF2-40B4-BE49-F238E27FC236}">
                  <a16:creationId xmlns:a16="http://schemas.microsoft.com/office/drawing/2014/main" id="{B53E7E67-0939-CCF8-0F63-8711820676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0" y="3312"/>
              <a:ext cx="192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</p:grpSp>
      <p:grpSp>
        <p:nvGrpSpPr>
          <p:cNvPr id="54" name="Group 46">
            <a:extLst>
              <a:ext uri="{FF2B5EF4-FFF2-40B4-BE49-F238E27FC236}">
                <a16:creationId xmlns:a16="http://schemas.microsoft.com/office/drawing/2014/main" id="{2DF7C573-F51E-9A33-86DD-7F45C5449713}"/>
              </a:ext>
            </a:extLst>
          </p:cNvPr>
          <p:cNvGrpSpPr>
            <a:grpSpLocks/>
          </p:cNvGrpSpPr>
          <p:nvPr/>
        </p:nvGrpSpPr>
        <p:grpSpPr bwMode="auto">
          <a:xfrm>
            <a:off x="5117740" y="1822112"/>
            <a:ext cx="2921003" cy="1287463"/>
            <a:chOff x="-544" y="2910"/>
            <a:chExt cx="1840" cy="811"/>
          </a:xfrm>
        </p:grpSpPr>
        <p:sp>
          <p:nvSpPr>
            <p:cNvPr id="56" name="Rectangle 29">
              <a:extLst>
                <a:ext uri="{FF2B5EF4-FFF2-40B4-BE49-F238E27FC236}">
                  <a16:creationId xmlns:a16="http://schemas.microsoft.com/office/drawing/2014/main" id="{866F65A8-ACAC-CFF6-CFC8-52ACFFFBD6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910"/>
              <a:ext cx="192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22436E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57" name="AutoShape 30">
              <a:extLst>
                <a:ext uri="{FF2B5EF4-FFF2-40B4-BE49-F238E27FC236}">
                  <a16:creationId xmlns:a16="http://schemas.microsoft.com/office/drawing/2014/main" id="{373B9AFD-0876-84EB-F8A0-56C825C720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94" y="3487"/>
              <a:ext cx="1377" cy="234"/>
            </a:xfrm>
            <a:prstGeom prst="roundRect">
              <a:avLst>
                <a:gd name="adj" fmla="val 16667"/>
              </a:avLst>
            </a:prstGeom>
            <a:solidFill>
              <a:srgbClr val="FFF7DA"/>
            </a:solidFill>
            <a:ln w="12700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>
                <a:defRPr/>
              </a:pP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numeric literals (like </a:t>
              </a:r>
              <a:r>
                <a:rPr lang="en-US" sz="1400" dirty="0">
                  <a:latin typeface="Consolas" panose="020B0609020204030204" pitchFamily="49" charset="0"/>
                  <a:cs typeface="Times New Roman" panose="02020603050405020304" pitchFamily="18" charset="0"/>
                </a:rPr>
                <a:t>0</a:t>
              </a: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, </a:t>
              </a:r>
              <a:r>
                <a:rPr lang="en-US" sz="1400" dirty="0">
                  <a:latin typeface="Consolas" panose="020B0609020204030204" pitchFamily="49" charset="0"/>
                  <a:cs typeface="Times New Roman" panose="02020603050405020304" pitchFamily="18" charset="0"/>
                </a:rPr>
                <a:t>6</a:t>
              </a: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</a:p>
          </p:txBody>
        </p:sp>
        <p:cxnSp>
          <p:nvCxnSpPr>
            <p:cNvPr id="58" name="AutoShape 31">
              <a:extLst>
                <a:ext uri="{FF2B5EF4-FFF2-40B4-BE49-F238E27FC236}">
                  <a16:creationId xmlns:a16="http://schemas.microsoft.com/office/drawing/2014/main" id="{A7014AA2-5B5E-91E5-E9FD-AB2C6718B4DB}"/>
                </a:ext>
              </a:extLst>
            </p:cNvPr>
            <p:cNvCxnSpPr>
              <a:cxnSpLocks noChangeShapeType="1"/>
              <a:stCxn id="57" idx="1"/>
            </p:cNvCxnSpPr>
            <p:nvPr/>
          </p:nvCxnSpPr>
          <p:spPr bwMode="auto">
            <a:xfrm flipH="1" flipV="1">
              <a:off x="-544" y="3602"/>
              <a:ext cx="450" cy="2"/>
            </a:xfrm>
            <a:prstGeom prst="straightConnector1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  <a:round/>
              <a:headEnd/>
              <a:tailEnd type="arrow" w="lg" len="lg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59" name="Rectangle 32">
              <a:extLst>
                <a:ext uri="{FF2B5EF4-FFF2-40B4-BE49-F238E27FC236}">
                  <a16:creationId xmlns:a16="http://schemas.microsoft.com/office/drawing/2014/main" id="{1C17DF49-1F56-C458-8ED7-A8BDFF2741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4" y="2928"/>
              <a:ext cx="192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</p:grpSp>
      <p:sp>
        <p:nvSpPr>
          <p:cNvPr id="55" name="Rectangle 56">
            <a:extLst>
              <a:ext uri="{FF2B5EF4-FFF2-40B4-BE49-F238E27FC236}">
                <a16:creationId xmlns:a16="http://schemas.microsoft.com/office/drawing/2014/main" id="{1258C642-8C08-A760-0964-EE6BC6241A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2350" y="2133251"/>
            <a:ext cx="2632075" cy="152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pPr marL="342900" indent="-250825" algn="l">
              <a:spcBef>
                <a:spcPct val="25000"/>
              </a:spcBef>
              <a:buClr>
                <a:srgbClr val="006600"/>
              </a:buClr>
              <a:buSzPct val="100000"/>
              <a:buFont typeface="Wingdings" charset="0"/>
              <a:buNone/>
              <a:defRPr/>
            </a:pPr>
            <a:r>
              <a:rPr lang="en-US" sz="2000" u="sng" dirty="0">
                <a:latin typeface="Times New Roman"/>
                <a:cs typeface="Times New Roman"/>
              </a:rPr>
              <a:t>Literals</a:t>
            </a:r>
            <a:r>
              <a:rPr lang="en-US" sz="1600" dirty="0">
                <a:latin typeface="Times New Roman"/>
                <a:cs typeface="Times New Roman"/>
              </a:rPr>
              <a:t> (constants):</a:t>
            </a:r>
            <a:endParaRPr lang="en-US" sz="2000" dirty="0">
              <a:latin typeface="Times New Roman"/>
              <a:cs typeface="Times New Roman"/>
            </a:endParaRPr>
          </a:p>
          <a:p>
            <a:pPr marL="269875" indent="-180975" algn="l">
              <a:spcBef>
                <a:spcPts val="600"/>
              </a:spcBef>
              <a:buSzPct val="100000"/>
              <a:buFont typeface="Arial"/>
              <a:buChar char="•"/>
              <a:defRPr/>
            </a:pPr>
            <a:r>
              <a:rPr lang="en-US" dirty="0">
                <a:latin typeface="Times New Roman"/>
                <a:cs typeface="Times New Roman"/>
              </a:rPr>
              <a:t>numbers</a:t>
            </a:r>
          </a:p>
          <a:p>
            <a:pPr marL="269875" indent="-180975" algn="l">
              <a:spcBef>
                <a:spcPts val="600"/>
              </a:spcBef>
              <a:buSzPct val="100000"/>
              <a:buFont typeface="Arial"/>
              <a:buChar char="•"/>
              <a:defRPr/>
            </a:pPr>
            <a:r>
              <a:rPr lang="en-US" dirty="0">
                <a:latin typeface="Times New Roman"/>
                <a:cs typeface="Times New Roman"/>
              </a:rPr>
              <a:t>strings</a:t>
            </a:r>
          </a:p>
        </p:txBody>
      </p:sp>
      <p:sp>
        <p:nvSpPr>
          <p:cNvPr id="677078" name="Rectangle 21">
            <a:extLst>
              <a:ext uri="{FF2B5EF4-FFF2-40B4-BE49-F238E27FC236}">
                <a16:creationId xmlns:a16="http://schemas.microsoft.com/office/drawing/2014/main" id="{BD0EF251-AAA0-221A-8AEF-AF58E3A4C5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8090" y="5787377"/>
            <a:ext cx="3048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22436E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677080" name="Rectangle 24">
            <a:extLst>
              <a:ext uri="{FF2B5EF4-FFF2-40B4-BE49-F238E27FC236}">
                <a16:creationId xmlns:a16="http://schemas.microsoft.com/office/drawing/2014/main" id="{875106A4-0B17-979F-951F-AC45C93D80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8090" y="5815952"/>
            <a:ext cx="3048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677081" name="Rectangle 50">
            <a:extLst>
              <a:ext uri="{FF2B5EF4-FFF2-40B4-BE49-F238E27FC236}">
                <a16:creationId xmlns:a16="http://schemas.microsoft.com/office/drawing/2014/main" id="{DF678DD0-7DCA-AF16-245C-A4026F0425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90890" y="5214516"/>
            <a:ext cx="3048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22436E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677082" name="Rectangle 52">
            <a:extLst>
              <a:ext uri="{FF2B5EF4-FFF2-40B4-BE49-F238E27FC236}">
                <a16:creationId xmlns:a16="http://schemas.microsoft.com/office/drawing/2014/main" id="{CF418C06-6727-63AE-2AFD-D8AD4227B3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90890" y="5243091"/>
            <a:ext cx="3048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62818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1B89D38E-8E7A-5690-7B0B-FBD6BCCB99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2A4ADF5B-9997-630F-E698-845DC997684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cs typeface="+mj-cs"/>
              </a:rPr>
              <a:t>Java syntax elements </a:t>
            </a:r>
            <a:r>
              <a:rPr lang="en-US" sz="1800" dirty="0">
                <a:cs typeface="+mj-cs"/>
              </a:rPr>
              <a:t>(first approximation)</a:t>
            </a:r>
            <a:endParaRPr lang="en-US" dirty="0">
              <a:cs typeface="+mj-cs"/>
            </a:endParaRPr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51C45914-175F-72FD-8AFC-2FA41F92F5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2800" y="1752600"/>
            <a:ext cx="5105400" cy="3545637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44000" tIns="251999" rIns="0" bIns="108000" anchor="t" anchorCtr="0"/>
          <a:lstStyle/>
          <a:p>
            <a:pPr algn="l">
              <a:spcBef>
                <a:spcPts val="600"/>
              </a:spcBef>
            </a:pPr>
            <a:r>
              <a:rPr lang="en-US" sz="1200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Demo0 {</a:t>
            </a:r>
          </a:p>
          <a:p>
            <a:pPr algn="l">
              <a:spcBef>
                <a:spcPts val="600"/>
              </a:spcBef>
            </a:pPr>
            <a:r>
              <a:rPr lang="en-US" sz="1200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public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main(String[] </a:t>
            </a:r>
            <a:r>
              <a:rPr lang="en-US" sz="1200" dirty="0">
                <a:solidFill>
                  <a:srgbClr val="6A3E3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args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pPr algn="l">
              <a:spcBef>
                <a:spcPts val="600"/>
              </a:spcBef>
            </a:pPr>
            <a:r>
              <a:rPr lang="en-US" sz="1200" dirty="0">
                <a:solidFill>
                  <a:srgbClr val="5F5F5F"/>
                </a:solidFill>
                <a:latin typeface="Lucida Console" charset="0"/>
              </a:rPr>
              <a:t>       </a:t>
            </a:r>
            <a:r>
              <a:rPr lang="en-US" sz="1200" dirty="0">
                <a:solidFill>
                  <a:srgbClr val="3F7F5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Declares an integer variable and sets it to 0</a:t>
            </a:r>
          </a:p>
          <a:p>
            <a:pPr algn="l">
              <a:spcBef>
                <a:spcPts val="60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        </a:t>
            </a:r>
            <a:r>
              <a:rPr lang="en-US" sz="1200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6A3E3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= 0;</a:t>
            </a:r>
          </a:p>
          <a:p>
            <a:pPr algn="l">
              <a:spcBef>
                <a:spcPts val="60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        </a:t>
            </a:r>
            <a:r>
              <a:rPr lang="en-US" sz="1200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sz="1200" dirty="0">
                <a:solidFill>
                  <a:srgbClr val="6A3E3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&lt; 6) {</a:t>
            </a:r>
          </a:p>
          <a:p>
            <a:pPr algn="l">
              <a:spcBef>
                <a:spcPts val="600"/>
              </a:spcBef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        </a:t>
            </a:r>
            <a:r>
              <a:rPr lang="en-US" sz="1200" dirty="0">
                <a:solidFill>
                  <a:srgbClr val="3F7F5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Prints i, and increments it</a:t>
            </a:r>
          </a:p>
          <a:p>
            <a:pPr algn="l">
              <a:spcBef>
                <a:spcPts val="60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            System.</a:t>
            </a:r>
            <a:r>
              <a:rPr lang="en-US" sz="1200" dirty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.println(</a:t>
            </a:r>
            <a:r>
              <a:rPr lang="en-US" sz="1200" dirty="0">
                <a:solidFill>
                  <a:srgbClr val="6A3E3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algn="l">
              <a:spcBef>
                <a:spcPts val="60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            </a:t>
            </a:r>
            <a:r>
              <a:rPr lang="en-US" sz="1200" dirty="0">
                <a:solidFill>
                  <a:srgbClr val="6A3E3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200" dirty="0">
                <a:solidFill>
                  <a:srgbClr val="6A3E3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+ 1;</a:t>
            </a:r>
          </a:p>
          <a:p>
            <a:pPr algn="l">
              <a:spcBef>
                <a:spcPts val="60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        }</a:t>
            </a:r>
          </a:p>
          <a:p>
            <a:pPr algn="l">
              <a:spcBef>
                <a:spcPts val="60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        System.</a:t>
            </a:r>
            <a:r>
              <a:rPr lang="en-US" sz="1200" dirty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.println(</a:t>
            </a:r>
            <a:r>
              <a:rPr lang="en-US" sz="1200" dirty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"Done"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algn="l">
              <a:spcBef>
                <a:spcPts val="60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    }</a:t>
            </a:r>
          </a:p>
          <a:p>
            <a:pPr algn="l">
              <a:spcBef>
                <a:spcPts val="60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 }</a:t>
            </a:r>
          </a:p>
        </p:txBody>
      </p:sp>
      <p:sp>
        <p:nvSpPr>
          <p:cNvPr id="6" name="Rectangle 55">
            <a:extLst>
              <a:ext uri="{FF2B5EF4-FFF2-40B4-BE49-F238E27FC236}">
                <a16:creationId xmlns:a16="http://schemas.microsoft.com/office/drawing/2014/main" id="{A5E00D58-9A05-0388-75E6-77FDEB8DC8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1333" y="762000"/>
            <a:ext cx="3048000" cy="1219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269875" indent="-269875" algn="l" rtl="0" eaLnBrk="0" fontAlgn="base" hangingPunct="0">
              <a:spcBef>
                <a:spcPct val="6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imes New Roman"/>
                <a:ea typeface="ＭＳ Ｐゴシック" charset="0"/>
                <a:cs typeface="ＭＳ Ｐゴシック" charset="0"/>
              </a:defRPr>
            </a:lvl1pPr>
            <a:lvl2pPr marL="720725" indent="-288925" algn="l" rtl="0" eaLnBrk="0" fontAlgn="base" hangingPunct="0">
              <a:spcBef>
                <a:spcPct val="6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buChar char="q"/>
              <a:tabLst/>
              <a:defRPr>
                <a:solidFill>
                  <a:schemeClr val="tx1"/>
                </a:solidFill>
                <a:latin typeface="Times New Roman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imes New Roman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imes New Roman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imes New Roman"/>
                <a:ea typeface="ＭＳ Ｐゴシック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indent="-180975">
              <a:buFont typeface="Wingdings" charset="0"/>
              <a:buNone/>
              <a:defRPr/>
            </a:pPr>
            <a:r>
              <a:rPr lang="en-US" sz="2000" u="sng" kern="0" dirty="0">
                <a:cs typeface="Times New Roman"/>
              </a:rPr>
              <a:t>“Words”:</a:t>
            </a:r>
          </a:p>
          <a:p>
            <a:pPr indent="-180975">
              <a:spcBef>
                <a:spcPts val="600"/>
              </a:spcBef>
              <a:buClrTx/>
              <a:buFont typeface="Arial"/>
              <a:buChar char="•"/>
              <a:defRPr/>
            </a:pPr>
            <a:r>
              <a:rPr lang="en-US" kern="0" dirty="0">
                <a:cs typeface="Times New Roman"/>
              </a:rPr>
              <a:t>reserved words</a:t>
            </a:r>
          </a:p>
          <a:p>
            <a:pPr indent="-180975">
              <a:spcBef>
                <a:spcPts val="600"/>
              </a:spcBef>
              <a:buClrTx/>
              <a:buFont typeface="Arial"/>
              <a:buChar char="•"/>
              <a:defRPr/>
            </a:pPr>
            <a:r>
              <a:rPr lang="en-US" kern="0" dirty="0">
                <a:cs typeface="Times New Roman"/>
              </a:rPr>
              <a:t>identifiers </a:t>
            </a:r>
            <a:r>
              <a:rPr lang="en-US" sz="1400" kern="0" dirty="0">
                <a:cs typeface="Times New Roman"/>
              </a:rPr>
              <a:t>(user-defined)</a:t>
            </a:r>
            <a:br>
              <a:rPr lang="en-US" sz="1000" kern="0" dirty="0">
                <a:cs typeface="Times New Roman"/>
              </a:rPr>
            </a:br>
            <a:endParaRPr lang="en-US" sz="1000" kern="0" dirty="0">
              <a:cs typeface="Times New Roman"/>
            </a:endParaRPr>
          </a:p>
        </p:txBody>
      </p:sp>
      <p:sp>
        <p:nvSpPr>
          <p:cNvPr id="677078" name="Rectangle 21">
            <a:extLst>
              <a:ext uri="{FF2B5EF4-FFF2-40B4-BE49-F238E27FC236}">
                <a16:creationId xmlns:a16="http://schemas.microsoft.com/office/drawing/2014/main" id="{C4B58BBA-C38A-3AC9-A89A-A57A196F3E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8090" y="5787377"/>
            <a:ext cx="3048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22436E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677080" name="Rectangle 24">
            <a:extLst>
              <a:ext uri="{FF2B5EF4-FFF2-40B4-BE49-F238E27FC236}">
                <a16:creationId xmlns:a16="http://schemas.microsoft.com/office/drawing/2014/main" id="{B1FCB186-9DCB-C614-154E-9181E9A8B4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8090" y="5815952"/>
            <a:ext cx="3048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677081" name="Rectangle 50">
            <a:extLst>
              <a:ext uri="{FF2B5EF4-FFF2-40B4-BE49-F238E27FC236}">
                <a16:creationId xmlns:a16="http://schemas.microsoft.com/office/drawing/2014/main" id="{D90D6638-DBA2-9EA4-E22A-34E7ADB728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90890" y="5214516"/>
            <a:ext cx="3048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22436E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677082" name="Rectangle 52">
            <a:extLst>
              <a:ext uri="{FF2B5EF4-FFF2-40B4-BE49-F238E27FC236}">
                <a16:creationId xmlns:a16="http://schemas.microsoft.com/office/drawing/2014/main" id="{23A3A8C9-D7A3-8A96-A181-1F17B389C7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90890" y="5243091"/>
            <a:ext cx="3048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2CCE4BB-B474-2DE2-0A37-FFE9481F5877}"/>
              </a:ext>
            </a:extLst>
          </p:cNvPr>
          <p:cNvGrpSpPr/>
          <p:nvPr/>
        </p:nvGrpSpPr>
        <p:grpSpPr>
          <a:xfrm>
            <a:off x="3952117" y="4748836"/>
            <a:ext cx="1490274" cy="424394"/>
            <a:chOff x="3952117" y="4748836"/>
            <a:chExt cx="1490274" cy="424394"/>
          </a:xfrm>
        </p:grpSpPr>
        <p:cxnSp>
          <p:nvCxnSpPr>
            <p:cNvPr id="677079" name="AutoShape 23">
              <a:extLst>
                <a:ext uri="{FF2B5EF4-FFF2-40B4-BE49-F238E27FC236}">
                  <a16:creationId xmlns:a16="http://schemas.microsoft.com/office/drawing/2014/main" id="{40871D34-2616-A000-66D2-DE99908A45FC}"/>
                </a:ext>
              </a:extLst>
            </p:cNvPr>
            <p:cNvCxnSpPr>
              <a:cxnSpLocks noChangeShapeType="1"/>
              <a:stCxn id="677083" idx="1"/>
            </p:cNvCxnSpPr>
            <p:nvPr/>
          </p:nvCxnSpPr>
          <p:spPr bwMode="auto">
            <a:xfrm flipH="1" flipV="1">
              <a:off x="3952117" y="4748836"/>
              <a:ext cx="569412" cy="233894"/>
            </a:xfrm>
            <a:prstGeom prst="straightConnector1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  <a:round/>
              <a:headEnd/>
              <a:tailEnd type="arrow" w="lg" len="lg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677083" name="AutoShape 22">
              <a:extLst>
                <a:ext uri="{FF2B5EF4-FFF2-40B4-BE49-F238E27FC236}">
                  <a16:creationId xmlns:a16="http://schemas.microsoft.com/office/drawing/2014/main" id="{5E498440-539C-3A45-7565-BC4ABCFA1F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21529" y="4792230"/>
              <a:ext cx="920862" cy="381000"/>
            </a:xfrm>
            <a:prstGeom prst="roundRect">
              <a:avLst>
                <a:gd name="adj" fmla="val 16667"/>
              </a:avLst>
            </a:prstGeom>
            <a:solidFill>
              <a:srgbClr val="FFF7DA"/>
            </a:solidFill>
            <a:ln w="12700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>
                <a:defRPr/>
              </a:pP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symbol</a:t>
              </a:r>
            </a:p>
          </p:txBody>
        </p:sp>
      </p:grpSp>
      <p:sp>
        <p:nvSpPr>
          <p:cNvPr id="677077" name="Rectangle 57">
            <a:extLst>
              <a:ext uri="{FF2B5EF4-FFF2-40B4-BE49-F238E27FC236}">
                <a16:creationId xmlns:a16="http://schemas.microsoft.com/office/drawing/2014/main" id="{A76C863E-A42A-0BCE-7C78-26F87E20B8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1707" y="3604482"/>
            <a:ext cx="2971800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pPr marL="342900" indent="-250825" algn="l">
              <a:spcBef>
                <a:spcPct val="25000"/>
              </a:spcBef>
              <a:buClr>
                <a:srgbClr val="006600"/>
              </a:buClr>
              <a:buSzPct val="100000"/>
              <a:buFont typeface="Wingdings" charset="0"/>
              <a:buNone/>
              <a:defRPr/>
            </a:pPr>
            <a:r>
              <a:rPr lang="en-US" sz="2000" u="sng" dirty="0">
                <a:latin typeface="Times New Roman"/>
                <a:cs typeface="Times New Roman"/>
              </a:rPr>
              <a:t>Symbols:</a:t>
            </a:r>
          </a:p>
          <a:p>
            <a:pPr marL="342900" indent="-250825" algn="l">
              <a:spcBef>
                <a:spcPct val="25000"/>
              </a:spcBef>
              <a:buClr>
                <a:srgbClr val="006600"/>
              </a:buClr>
              <a:buSzPct val="75000"/>
              <a:buFont typeface="Wingdings" charset="0"/>
              <a:buNone/>
              <a:defRPr/>
            </a:pP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} , . ; + - * /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...</a:t>
            </a:r>
          </a:p>
        </p:txBody>
      </p:sp>
      <p:sp>
        <p:nvSpPr>
          <p:cNvPr id="3" name="Rectangle 56">
            <a:extLst>
              <a:ext uri="{FF2B5EF4-FFF2-40B4-BE49-F238E27FC236}">
                <a16:creationId xmlns:a16="http://schemas.microsoft.com/office/drawing/2014/main" id="{3BD8C0C1-B849-C7B8-34F8-46E2CCCB01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2350" y="2133251"/>
            <a:ext cx="2632075" cy="152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pPr marL="342900" indent="-250825" algn="l">
              <a:spcBef>
                <a:spcPct val="25000"/>
              </a:spcBef>
              <a:buClr>
                <a:srgbClr val="006600"/>
              </a:buClr>
              <a:buSzPct val="100000"/>
              <a:buFont typeface="Wingdings" charset="0"/>
              <a:buNone/>
              <a:defRPr/>
            </a:pPr>
            <a:r>
              <a:rPr lang="en-US" sz="2000" u="sng" dirty="0">
                <a:latin typeface="Times New Roman"/>
                <a:cs typeface="Times New Roman"/>
              </a:rPr>
              <a:t>Literals</a:t>
            </a:r>
            <a:r>
              <a:rPr lang="en-US" sz="1600" dirty="0">
                <a:latin typeface="Times New Roman"/>
                <a:cs typeface="Times New Roman"/>
              </a:rPr>
              <a:t> (constants):</a:t>
            </a:r>
            <a:endParaRPr lang="en-US" sz="2000" dirty="0">
              <a:latin typeface="Times New Roman"/>
              <a:cs typeface="Times New Roman"/>
            </a:endParaRPr>
          </a:p>
          <a:p>
            <a:pPr marL="269875" indent="-180975" algn="l">
              <a:spcBef>
                <a:spcPts val="600"/>
              </a:spcBef>
              <a:buSzPct val="100000"/>
              <a:buFont typeface="Arial"/>
              <a:buChar char="•"/>
              <a:defRPr/>
            </a:pPr>
            <a:r>
              <a:rPr lang="en-US" dirty="0">
                <a:latin typeface="Times New Roman"/>
                <a:cs typeface="Times New Roman"/>
              </a:rPr>
              <a:t>numbers</a:t>
            </a:r>
          </a:p>
          <a:p>
            <a:pPr marL="269875" indent="-180975" algn="l">
              <a:spcBef>
                <a:spcPts val="600"/>
              </a:spcBef>
              <a:buSzPct val="100000"/>
              <a:buFont typeface="Arial"/>
              <a:buChar char="•"/>
              <a:defRPr/>
            </a:pPr>
            <a:r>
              <a:rPr lang="en-US" dirty="0">
                <a:latin typeface="Times New Roman"/>
                <a:cs typeface="Times New Roman"/>
              </a:rPr>
              <a:t>strings</a:t>
            </a:r>
          </a:p>
        </p:txBody>
      </p:sp>
    </p:spTree>
    <p:extLst>
      <p:ext uri="{BB962C8B-B14F-4D97-AF65-F5344CB8AC3E}">
        <p14:creationId xmlns:p14="http://schemas.microsoft.com/office/powerpoint/2010/main" val="1056068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ED972CEB-0EF4-109E-96D6-34505C4539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EB2AE67B-5924-17DC-81A6-D76FB980276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cs typeface="+mj-cs"/>
              </a:rPr>
              <a:t>Java syntax elements </a:t>
            </a:r>
            <a:r>
              <a:rPr lang="en-US" sz="1800" dirty="0">
                <a:cs typeface="+mj-cs"/>
              </a:rPr>
              <a:t>(first approximation)</a:t>
            </a:r>
            <a:endParaRPr lang="en-US" dirty="0">
              <a:cs typeface="+mj-cs"/>
            </a:endParaRPr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3C28A891-E1D9-B91E-79DE-46C11098EC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2800" y="1752600"/>
            <a:ext cx="5105400" cy="3545637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44000" tIns="251999" rIns="0" bIns="108000" anchor="t" anchorCtr="0"/>
          <a:lstStyle/>
          <a:p>
            <a:pPr algn="l">
              <a:spcBef>
                <a:spcPts val="600"/>
              </a:spcBef>
            </a:pPr>
            <a:r>
              <a:rPr lang="en-US" sz="1200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Demo0 {</a:t>
            </a:r>
          </a:p>
          <a:p>
            <a:pPr algn="l">
              <a:spcBef>
                <a:spcPts val="600"/>
              </a:spcBef>
            </a:pPr>
            <a:r>
              <a:rPr lang="en-US" sz="1200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public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main(String[] </a:t>
            </a:r>
            <a:r>
              <a:rPr lang="en-US" sz="1200" dirty="0">
                <a:solidFill>
                  <a:srgbClr val="6A3E3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args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pPr algn="l">
              <a:spcBef>
                <a:spcPts val="600"/>
              </a:spcBef>
            </a:pPr>
            <a:r>
              <a:rPr lang="en-US" sz="1200" dirty="0">
                <a:solidFill>
                  <a:srgbClr val="5F5F5F"/>
                </a:solidFill>
                <a:latin typeface="Lucida Console" charset="0"/>
              </a:rPr>
              <a:t>       </a:t>
            </a:r>
            <a:r>
              <a:rPr lang="en-US" sz="1200" dirty="0">
                <a:solidFill>
                  <a:srgbClr val="3F7F5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Declares an integer variable and sets it to 0</a:t>
            </a:r>
          </a:p>
          <a:p>
            <a:pPr algn="l">
              <a:spcBef>
                <a:spcPts val="60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        </a:t>
            </a:r>
            <a:r>
              <a:rPr lang="en-US" sz="1200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6A3E3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= 0;</a:t>
            </a:r>
          </a:p>
          <a:p>
            <a:pPr algn="l">
              <a:spcBef>
                <a:spcPts val="60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        </a:t>
            </a:r>
            <a:r>
              <a:rPr lang="en-US" sz="1200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sz="1200" dirty="0">
                <a:solidFill>
                  <a:srgbClr val="6A3E3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&lt; 6) {</a:t>
            </a:r>
          </a:p>
          <a:p>
            <a:pPr algn="l">
              <a:spcBef>
                <a:spcPts val="600"/>
              </a:spcBef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        </a:t>
            </a:r>
            <a:r>
              <a:rPr lang="en-US" sz="1200" dirty="0">
                <a:solidFill>
                  <a:srgbClr val="3F7F5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Prints i, and increments it</a:t>
            </a:r>
          </a:p>
          <a:p>
            <a:pPr algn="l">
              <a:spcBef>
                <a:spcPts val="60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            System.</a:t>
            </a:r>
            <a:r>
              <a:rPr lang="en-US" sz="1200" dirty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.println(</a:t>
            </a:r>
            <a:r>
              <a:rPr lang="en-US" sz="1200" dirty="0">
                <a:solidFill>
                  <a:srgbClr val="6A3E3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algn="l">
              <a:spcBef>
                <a:spcPts val="60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            </a:t>
            </a:r>
            <a:r>
              <a:rPr lang="en-US" sz="1200" dirty="0">
                <a:solidFill>
                  <a:srgbClr val="6A3E3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200" dirty="0">
                <a:solidFill>
                  <a:srgbClr val="6A3E3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+ 1;</a:t>
            </a:r>
          </a:p>
          <a:p>
            <a:pPr algn="l">
              <a:spcBef>
                <a:spcPts val="60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        }</a:t>
            </a:r>
          </a:p>
          <a:p>
            <a:pPr algn="l">
              <a:spcBef>
                <a:spcPts val="60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        System.</a:t>
            </a:r>
            <a:r>
              <a:rPr lang="en-US" sz="1200" dirty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.println(</a:t>
            </a:r>
            <a:r>
              <a:rPr lang="en-US" sz="1200" dirty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"Done"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algn="l">
              <a:spcBef>
                <a:spcPts val="60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    }</a:t>
            </a:r>
          </a:p>
          <a:p>
            <a:pPr algn="l">
              <a:spcBef>
                <a:spcPts val="60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 }</a:t>
            </a:r>
          </a:p>
        </p:txBody>
      </p:sp>
      <p:sp>
        <p:nvSpPr>
          <p:cNvPr id="6" name="Rectangle 55">
            <a:extLst>
              <a:ext uri="{FF2B5EF4-FFF2-40B4-BE49-F238E27FC236}">
                <a16:creationId xmlns:a16="http://schemas.microsoft.com/office/drawing/2014/main" id="{63FD79CC-FE21-F6E4-9B87-E133C1544D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1333" y="762000"/>
            <a:ext cx="3048000" cy="1219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269875" indent="-269875" algn="l" rtl="0" eaLnBrk="0" fontAlgn="base" hangingPunct="0">
              <a:spcBef>
                <a:spcPct val="6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imes New Roman"/>
                <a:ea typeface="ＭＳ Ｐゴシック" charset="0"/>
                <a:cs typeface="ＭＳ Ｐゴシック" charset="0"/>
              </a:defRPr>
            </a:lvl1pPr>
            <a:lvl2pPr marL="720725" indent="-288925" algn="l" rtl="0" eaLnBrk="0" fontAlgn="base" hangingPunct="0">
              <a:spcBef>
                <a:spcPct val="6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buChar char="q"/>
              <a:tabLst/>
              <a:defRPr>
                <a:solidFill>
                  <a:schemeClr val="tx1"/>
                </a:solidFill>
                <a:latin typeface="Times New Roman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imes New Roman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imes New Roman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imes New Roman"/>
                <a:ea typeface="ＭＳ Ｐゴシック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indent="-180975">
              <a:buFont typeface="Wingdings" charset="0"/>
              <a:buNone/>
              <a:defRPr/>
            </a:pPr>
            <a:r>
              <a:rPr lang="en-US" sz="2000" u="sng" kern="0" dirty="0">
                <a:cs typeface="Times New Roman"/>
              </a:rPr>
              <a:t>“Words”:</a:t>
            </a:r>
          </a:p>
          <a:p>
            <a:pPr indent="-180975">
              <a:spcBef>
                <a:spcPts val="600"/>
              </a:spcBef>
              <a:buClrTx/>
              <a:buFont typeface="Arial"/>
              <a:buChar char="•"/>
              <a:defRPr/>
            </a:pPr>
            <a:r>
              <a:rPr lang="en-US" kern="0" dirty="0">
                <a:cs typeface="Times New Roman"/>
              </a:rPr>
              <a:t>reserved words</a:t>
            </a:r>
          </a:p>
          <a:p>
            <a:pPr indent="-180975">
              <a:spcBef>
                <a:spcPts val="600"/>
              </a:spcBef>
              <a:buClrTx/>
              <a:buFont typeface="Arial"/>
              <a:buChar char="•"/>
              <a:defRPr/>
            </a:pPr>
            <a:r>
              <a:rPr lang="en-US" kern="0" dirty="0">
                <a:cs typeface="Times New Roman"/>
              </a:rPr>
              <a:t>identifiers </a:t>
            </a:r>
            <a:r>
              <a:rPr lang="en-US" sz="1400" kern="0" dirty="0">
                <a:cs typeface="Times New Roman"/>
              </a:rPr>
              <a:t>(user-defined)</a:t>
            </a:r>
            <a:br>
              <a:rPr lang="en-US" sz="1000" kern="0" dirty="0">
                <a:cs typeface="Times New Roman"/>
              </a:rPr>
            </a:br>
            <a:endParaRPr lang="en-US" sz="1000" kern="0" dirty="0">
              <a:cs typeface="Times New Roman"/>
            </a:endParaRPr>
          </a:p>
        </p:txBody>
      </p:sp>
      <p:sp>
        <p:nvSpPr>
          <p:cNvPr id="677059" name="Rectangle 9">
            <a:extLst>
              <a:ext uri="{FF2B5EF4-FFF2-40B4-BE49-F238E27FC236}">
                <a16:creationId xmlns:a16="http://schemas.microsoft.com/office/drawing/2014/main" id="{6AC73879-56D9-E44E-D22E-26B786698C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72641" y="3946739"/>
            <a:ext cx="3048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22436E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677062" name="Rectangle 12">
            <a:extLst>
              <a:ext uri="{FF2B5EF4-FFF2-40B4-BE49-F238E27FC236}">
                <a16:creationId xmlns:a16="http://schemas.microsoft.com/office/drawing/2014/main" id="{E24A0B1F-01BC-4010-661B-D0963D7E6C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72641" y="3975314"/>
            <a:ext cx="3048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677063" name="Rectangle 17">
            <a:extLst>
              <a:ext uri="{FF2B5EF4-FFF2-40B4-BE49-F238E27FC236}">
                <a16:creationId xmlns:a16="http://schemas.microsoft.com/office/drawing/2014/main" id="{2B7EAC41-0040-54A0-464E-E8406C0DD0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96441" y="3946739"/>
            <a:ext cx="3048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22436E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677058" name="Rectangle 58">
            <a:extLst>
              <a:ext uri="{FF2B5EF4-FFF2-40B4-BE49-F238E27FC236}">
                <a16:creationId xmlns:a16="http://schemas.microsoft.com/office/drawing/2014/main" id="{7ABE39FA-7F9D-117C-BDF5-F5E4029CAE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6228" y="4671282"/>
            <a:ext cx="2971800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pPr marL="342900" indent="-342900" algn="l">
              <a:spcBef>
                <a:spcPct val="25000"/>
              </a:spcBef>
              <a:buClr>
                <a:srgbClr val="006600"/>
              </a:buClr>
              <a:buSzPct val="100000"/>
              <a:buFont typeface="Wingdings" charset="0"/>
              <a:buNone/>
              <a:defRPr/>
            </a:pPr>
            <a:r>
              <a:rPr lang="en-US" sz="2000" u="sng" dirty="0">
                <a:latin typeface="Times New Roman"/>
                <a:cs typeface="Times New Roman"/>
              </a:rPr>
              <a:t>White space</a:t>
            </a:r>
          </a:p>
          <a:p>
            <a:pPr marL="269875" indent="-180975" algn="l">
              <a:spcBef>
                <a:spcPts val="600"/>
              </a:spcBef>
              <a:buSzPct val="100000"/>
              <a:buFont typeface="Arial"/>
              <a:buChar char="•"/>
              <a:defRPr/>
            </a:pPr>
            <a:r>
              <a:rPr lang="en-US" dirty="0">
                <a:latin typeface="Times New Roman"/>
                <a:cs typeface="Times New Roman"/>
              </a:rPr>
              <a:t>comments</a:t>
            </a:r>
          </a:p>
          <a:p>
            <a:pPr marL="269875" indent="-180975" algn="l">
              <a:spcBef>
                <a:spcPts val="600"/>
              </a:spcBef>
              <a:buSzPct val="100000"/>
              <a:buFont typeface="Arial"/>
              <a:buChar char="•"/>
              <a:defRPr/>
            </a:pPr>
            <a:r>
              <a:rPr lang="en-US" dirty="0">
                <a:latin typeface="Times New Roman"/>
                <a:cs typeface="Times New Roman"/>
              </a:rPr>
              <a:t>indentation</a:t>
            </a:r>
          </a:p>
          <a:p>
            <a:pPr marL="269875" indent="-180975" algn="l">
              <a:spcBef>
                <a:spcPts val="600"/>
              </a:spcBef>
              <a:buSzPct val="100000"/>
              <a:buFont typeface="Arial"/>
              <a:buChar char="•"/>
              <a:defRPr/>
            </a:pPr>
            <a:r>
              <a:rPr lang="en-US" dirty="0">
                <a:latin typeface="Times New Roman"/>
                <a:cs typeface="Times New Roman"/>
              </a:rPr>
              <a:t>colors.</a:t>
            </a:r>
          </a:p>
        </p:txBody>
      </p:sp>
      <p:sp>
        <p:nvSpPr>
          <p:cNvPr id="677078" name="Rectangle 21">
            <a:extLst>
              <a:ext uri="{FF2B5EF4-FFF2-40B4-BE49-F238E27FC236}">
                <a16:creationId xmlns:a16="http://schemas.microsoft.com/office/drawing/2014/main" id="{19E0117C-7B94-A153-0DCD-D679BCB542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8090" y="5787377"/>
            <a:ext cx="3048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22436E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677080" name="Rectangle 24">
            <a:extLst>
              <a:ext uri="{FF2B5EF4-FFF2-40B4-BE49-F238E27FC236}">
                <a16:creationId xmlns:a16="http://schemas.microsoft.com/office/drawing/2014/main" id="{ACDAD49A-1652-0646-EBA8-ADEEB93245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8090" y="5815952"/>
            <a:ext cx="3048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677081" name="Rectangle 50">
            <a:extLst>
              <a:ext uri="{FF2B5EF4-FFF2-40B4-BE49-F238E27FC236}">
                <a16:creationId xmlns:a16="http://schemas.microsoft.com/office/drawing/2014/main" id="{33669895-14EA-5479-CBCE-909A88D3F1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90890" y="5214516"/>
            <a:ext cx="3048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22436E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677082" name="Rectangle 52">
            <a:extLst>
              <a:ext uri="{FF2B5EF4-FFF2-40B4-BE49-F238E27FC236}">
                <a16:creationId xmlns:a16="http://schemas.microsoft.com/office/drawing/2014/main" id="{C7A1E077-6A8B-FC26-68FD-68AD225138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90890" y="5243091"/>
            <a:ext cx="3048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2" name="Rectangle 58">
            <a:extLst>
              <a:ext uri="{FF2B5EF4-FFF2-40B4-BE49-F238E27FC236}">
                <a16:creationId xmlns:a16="http://schemas.microsoft.com/office/drawing/2014/main" id="{66CB1F03-E2BF-47A9-9FA2-1780F4764A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44161" y="5447609"/>
            <a:ext cx="6262274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pPr marL="342900" indent="-342900" algn="l">
              <a:spcBef>
                <a:spcPct val="25000"/>
              </a:spcBef>
              <a:buClr>
                <a:srgbClr val="006600"/>
              </a:buClr>
              <a:buSzPct val="100000"/>
              <a:buFont typeface="Wingdings" charset="0"/>
              <a:buNone/>
              <a:defRPr/>
            </a:pPr>
            <a:r>
              <a:rPr lang="en-US" sz="2000" u="sng" dirty="0">
                <a:latin typeface="Times New Roman"/>
                <a:cs typeface="Times New Roman"/>
              </a:rPr>
              <a:t>Best practice note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sz="1400" dirty="0">
                <a:latin typeface="Times New Roman"/>
                <a:cs typeface="Times New Roman"/>
              </a:rPr>
              <a:t>(about the comments in this program):</a:t>
            </a:r>
            <a:endParaRPr lang="en-US" sz="2000" dirty="0">
              <a:latin typeface="Times New Roman"/>
              <a:cs typeface="Times New Roman"/>
            </a:endParaRPr>
          </a:p>
          <a:p>
            <a:pPr marL="342900" indent="-342900" algn="l">
              <a:spcBef>
                <a:spcPct val="25000"/>
              </a:spcBef>
              <a:buClr>
                <a:srgbClr val="006600"/>
              </a:buClr>
              <a:buSzPct val="100000"/>
              <a:buFont typeface="Wingdings" charset="0"/>
              <a:buNone/>
              <a:defRPr/>
            </a:pPr>
            <a:r>
              <a:rPr lang="en-US" sz="1600" dirty="0">
                <a:latin typeface="Times New Roman"/>
                <a:cs typeface="Times New Roman"/>
              </a:rPr>
              <a:t>First comment: Not necessary</a:t>
            </a:r>
          </a:p>
          <a:p>
            <a:pPr marL="342900" indent="-342900" algn="l">
              <a:spcBef>
                <a:spcPct val="25000"/>
              </a:spcBef>
              <a:buClr>
                <a:srgbClr val="006600"/>
              </a:buClr>
              <a:buSzPct val="100000"/>
              <a:buFont typeface="Wingdings" charset="0"/>
              <a:buNone/>
              <a:defRPr/>
            </a:pPr>
            <a:r>
              <a:rPr lang="en-US" sz="1600" dirty="0">
                <a:latin typeface="Times New Roman"/>
                <a:cs typeface="Times New Roman"/>
              </a:rPr>
              <a:t>Second comment: Useful, although the code is self-explanatory</a:t>
            </a:r>
            <a:endParaRPr lang="en-US" sz="1400" dirty="0">
              <a:latin typeface="Times New Roman"/>
              <a:cs typeface="Times New Roman"/>
            </a:endParaRPr>
          </a:p>
        </p:txBody>
      </p:sp>
      <p:sp>
        <p:nvSpPr>
          <p:cNvPr id="7" name="Rectangle 57">
            <a:extLst>
              <a:ext uri="{FF2B5EF4-FFF2-40B4-BE49-F238E27FC236}">
                <a16:creationId xmlns:a16="http://schemas.microsoft.com/office/drawing/2014/main" id="{83AF5CD6-CE0C-22B9-85E7-A1D58AC99C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1707" y="3604482"/>
            <a:ext cx="2971800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pPr marL="342900" indent="-250825" algn="l">
              <a:spcBef>
                <a:spcPct val="25000"/>
              </a:spcBef>
              <a:buClr>
                <a:srgbClr val="006600"/>
              </a:buClr>
              <a:buSzPct val="100000"/>
              <a:buFont typeface="Wingdings" charset="0"/>
              <a:buNone/>
              <a:defRPr/>
            </a:pPr>
            <a:r>
              <a:rPr lang="en-US" sz="2000" u="sng" dirty="0">
                <a:latin typeface="Times New Roman"/>
                <a:cs typeface="Times New Roman"/>
              </a:rPr>
              <a:t>Symbols:</a:t>
            </a:r>
          </a:p>
          <a:p>
            <a:pPr marL="342900" indent="-250825" algn="l">
              <a:spcBef>
                <a:spcPct val="25000"/>
              </a:spcBef>
              <a:buClr>
                <a:srgbClr val="006600"/>
              </a:buClr>
              <a:buSzPct val="75000"/>
              <a:buFont typeface="Wingdings" charset="0"/>
              <a:buNone/>
              <a:defRPr/>
            </a:pP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} , . ; + - * /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...</a:t>
            </a:r>
          </a:p>
        </p:txBody>
      </p:sp>
      <p:sp>
        <p:nvSpPr>
          <p:cNvPr id="9" name="Rectangle 56">
            <a:extLst>
              <a:ext uri="{FF2B5EF4-FFF2-40B4-BE49-F238E27FC236}">
                <a16:creationId xmlns:a16="http://schemas.microsoft.com/office/drawing/2014/main" id="{3171DB1F-E75E-7DDC-A807-B8BA0629E4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2350" y="2133251"/>
            <a:ext cx="2632075" cy="152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pPr marL="342900" indent="-250825" algn="l">
              <a:spcBef>
                <a:spcPct val="25000"/>
              </a:spcBef>
              <a:buClr>
                <a:srgbClr val="006600"/>
              </a:buClr>
              <a:buSzPct val="100000"/>
              <a:buFont typeface="Wingdings" charset="0"/>
              <a:buNone/>
              <a:defRPr/>
            </a:pPr>
            <a:r>
              <a:rPr lang="en-US" sz="2000" u="sng" dirty="0">
                <a:latin typeface="Times New Roman"/>
                <a:cs typeface="Times New Roman"/>
              </a:rPr>
              <a:t>Literals</a:t>
            </a:r>
            <a:r>
              <a:rPr lang="en-US" sz="1600" dirty="0">
                <a:latin typeface="Times New Roman"/>
                <a:cs typeface="Times New Roman"/>
              </a:rPr>
              <a:t> (constants):</a:t>
            </a:r>
            <a:endParaRPr lang="en-US" sz="2000" dirty="0">
              <a:latin typeface="Times New Roman"/>
              <a:cs typeface="Times New Roman"/>
            </a:endParaRPr>
          </a:p>
          <a:p>
            <a:pPr marL="269875" indent="-180975" algn="l">
              <a:spcBef>
                <a:spcPts val="600"/>
              </a:spcBef>
              <a:buSzPct val="100000"/>
              <a:buFont typeface="Arial"/>
              <a:buChar char="•"/>
              <a:defRPr/>
            </a:pPr>
            <a:r>
              <a:rPr lang="en-US" dirty="0">
                <a:latin typeface="Times New Roman"/>
                <a:cs typeface="Times New Roman"/>
              </a:rPr>
              <a:t>numbers</a:t>
            </a:r>
          </a:p>
          <a:p>
            <a:pPr marL="269875" indent="-180975" algn="l">
              <a:spcBef>
                <a:spcPts val="600"/>
              </a:spcBef>
              <a:buSzPct val="100000"/>
              <a:buFont typeface="Arial"/>
              <a:buChar char="•"/>
              <a:defRPr/>
            </a:pPr>
            <a:r>
              <a:rPr lang="en-US" dirty="0">
                <a:latin typeface="Times New Roman"/>
                <a:cs typeface="Times New Roman"/>
              </a:rPr>
              <a:t>strings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05FA347-FD62-CC3D-2F88-7830EB511B2E}"/>
              </a:ext>
            </a:extLst>
          </p:cNvPr>
          <p:cNvGrpSpPr/>
          <p:nvPr/>
        </p:nvGrpSpPr>
        <p:grpSpPr>
          <a:xfrm>
            <a:off x="7131353" y="2833338"/>
            <a:ext cx="1614488" cy="941951"/>
            <a:chOff x="7131353" y="2833338"/>
            <a:chExt cx="1614488" cy="941951"/>
          </a:xfrm>
        </p:grpSpPr>
        <p:sp>
          <p:nvSpPr>
            <p:cNvPr id="677060" name="AutoShape 10">
              <a:extLst>
                <a:ext uri="{FF2B5EF4-FFF2-40B4-BE49-F238E27FC236}">
                  <a16:creationId xmlns:a16="http://schemas.microsoft.com/office/drawing/2014/main" id="{3A80B536-9C58-962F-21D3-99761983A0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18728" y="3394289"/>
              <a:ext cx="1027113" cy="381000"/>
            </a:xfrm>
            <a:prstGeom prst="roundRect">
              <a:avLst>
                <a:gd name="adj" fmla="val 16667"/>
              </a:avLst>
            </a:prstGeom>
            <a:solidFill>
              <a:srgbClr val="FFF7DA"/>
            </a:solidFill>
            <a:ln w="12700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>
                <a:defRPr/>
              </a:pP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comment</a:t>
              </a:r>
            </a:p>
          </p:txBody>
        </p:sp>
        <p:cxnSp>
          <p:nvCxnSpPr>
            <p:cNvPr id="677061" name="AutoShape 11">
              <a:extLst>
                <a:ext uri="{FF2B5EF4-FFF2-40B4-BE49-F238E27FC236}">
                  <a16:creationId xmlns:a16="http://schemas.microsoft.com/office/drawing/2014/main" id="{15BFE0A5-FEF8-8FB8-0323-D1D096E06BE5}"/>
                </a:ext>
              </a:extLst>
            </p:cNvPr>
            <p:cNvCxnSpPr>
              <a:cxnSpLocks noChangeShapeType="1"/>
              <a:stCxn id="677060" idx="1"/>
            </p:cNvCxnSpPr>
            <p:nvPr/>
          </p:nvCxnSpPr>
          <p:spPr bwMode="auto">
            <a:xfrm flipH="1" flipV="1">
              <a:off x="7131353" y="3460964"/>
              <a:ext cx="587375" cy="123825"/>
            </a:xfrm>
            <a:prstGeom prst="straightConnector1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  <a:round/>
              <a:headEnd/>
              <a:tailEnd type="arrow" w="lg" len="lg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10" name="AutoShape 11">
              <a:extLst>
                <a:ext uri="{FF2B5EF4-FFF2-40B4-BE49-F238E27FC236}">
                  <a16:creationId xmlns:a16="http://schemas.microsoft.com/office/drawing/2014/main" id="{826E1D2D-7BF2-3C3B-8C1A-18B4A7734FD9}"/>
                </a:ext>
              </a:extLst>
            </p:cNvPr>
            <p:cNvCxnSpPr>
              <a:cxnSpLocks noChangeShapeType="1"/>
              <a:stCxn id="677060" idx="1"/>
            </p:cNvCxnSpPr>
            <p:nvPr/>
          </p:nvCxnSpPr>
          <p:spPr bwMode="auto">
            <a:xfrm flipH="1" flipV="1">
              <a:off x="7257960" y="2833338"/>
              <a:ext cx="460768" cy="751451"/>
            </a:xfrm>
            <a:prstGeom prst="straightConnector1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  <a:round/>
              <a:headEnd/>
              <a:tailEnd type="arrow" w="lg" len="lg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912436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cs typeface="+mj-cs"/>
              </a:rPr>
              <a:t>Java program structure</a:t>
            </a:r>
            <a:endParaRPr lang="en-US" sz="1800" dirty="0">
              <a:cs typeface="+mj-cs"/>
            </a:endParaRPr>
          </a:p>
        </p:txBody>
      </p:sp>
      <p:sp>
        <p:nvSpPr>
          <p:cNvPr id="900137" name="Rectangle 41"/>
          <p:cNvSpPr>
            <a:spLocks noChangeArrowheads="1"/>
          </p:cNvSpPr>
          <p:nvPr/>
        </p:nvSpPr>
        <p:spPr bwMode="auto">
          <a:xfrm>
            <a:off x="693281" y="823969"/>
            <a:ext cx="3721796" cy="2726675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37600" tIns="226800" rIns="165600" bIns="262800"/>
          <a:lstStyle/>
          <a:p>
            <a:pPr algn="l">
              <a:spcBef>
                <a:spcPts val="300"/>
              </a:spcBef>
            </a:pPr>
            <a:r>
              <a:rPr lang="en-US" sz="1050" dirty="0">
                <a:solidFill>
                  <a:schemeClr val="accent2"/>
                </a:solidFill>
                <a:latin typeface="Lucida Console" charset="0"/>
                <a:cs typeface="+mn-cs"/>
              </a:rPr>
              <a:t> </a:t>
            </a:r>
            <a:r>
              <a:rPr lang="en-US" sz="1050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050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 Demo0 {</a:t>
            </a:r>
          </a:p>
          <a:p>
            <a:pPr algn="l">
              <a:spcBef>
                <a:spcPts val="300"/>
              </a:spcBef>
            </a:pPr>
            <a:r>
              <a:rPr lang="en-US" sz="1050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public</a:t>
            </a:r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050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050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 main(String[] </a:t>
            </a:r>
            <a:r>
              <a:rPr lang="en-US" sz="1050" dirty="0">
                <a:solidFill>
                  <a:srgbClr val="6A3E3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args</a:t>
            </a:r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pPr algn="l">
              <a:spcBef>
                <a:spcPts val="300"/>
              </a:spcBef>
            </a:pPr>
            <a:r>
              <a:rPr lang="en-US" sz="1050" dirty="0">
                <a:solidFill>
                  <a:srgbClr val="5F5F5F"/>
                </a:solidFill>
                <a:latin typeface="Lucida Console" charset="0"/>
              </a:rPr>
              <a:t>       </a:t>
            </a:r>
            <a:r>
              <a:rPr lang="en-US" sz="1050" dirty="0">
                <a:solidFill>
                  <a:srgbClr val="3F7F5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sz="1050" dirty="0">
                <a:solidFill>
                  <a:srgbClr val="3F7F5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Declares an integer variable and sets it to 0</a:t>
            </a:r>
          </a:p>
          <a:p>
            <a:pPr algn="l">
              <a:spcBef>
                <a:spcPts val="300"/>
              </a:spcBef>
            </a:pPr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        </a:t>
            </a:r>
            <a:r>
              <a:rPr lang="en-US" sz="1050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050" dirty="0">
                <a:solidFill>
                  <a:srgbClr val="6A3E3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 = 0;</a:t>
            </a:r>
          </a:p>
          <a:p>
            <a:pPr algn="l">
              <a:spcBef>
                <a:spcPts val="300"/>
              </a:spcBef>
            </a:pPr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        </a:t>
            </a:r>
            <a:r>
              <a:rPr lang="en-US" sz="1050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sz="1050" dirty="0">
                <a:solidFill>
                  <a:srgbClr val="6A3E3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 &lt; 6) {</a:t>
            </a:r>
          </a:p>
          <a:p>
            <a:pPr algn="l">
              <a:spcBef>
                <a:spcPts val="300"/>
              </a:spcBef>
            </a:pP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        </a:t>
            </a:r>
            <a:r>
              <a:rPr lang="en-US" sz="1050" dirty="0">
                <a:solidFill>
                  <a:srgbClr val="3F7F5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sz="1050" dirty="0">
                <a:solidFill>
                  <a:srgbClr val="3F7F5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Prints </a:t>
            </a:r>
            <a:r>
              <a:rPr lang="en-US" sz="1050" dirty="0">
                <a:solidFill>
                  <a:srgbClr val="3F7F5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050" dirty="0">
                <a:solidFill>
                  <a:srgbClr val="3F7F5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and increments it</a:t>
            </a:r>
          </a:p>
          <a:p>
            <a:pPr algn="l">
              <a:spcBef>
                <a:spcPts val="300"/>
              </a:spcBef>
            </a:pPr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            System.</a:t>
            </a:r>
            <a:r>
              <a:rPr lang="en-US" sz="1050" dirty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</a:t>
            </a:r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.println(</a:t>
            </a:r>
            <a:r>
              <a:rPr lang="en-US" sz="1050" dirty="0">
                <a:solidFill>
                  <a:srgbClr val="6A3E3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algn="l">
              <a:spcBef>
                <a:spcPts val="300"/>
              </a:spcBef>
            </a:pPr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            </a:t>
            </a:r>
            <a:r>
              <a:rPr lang="en-US" sz="1050" dirty="0">
                <a:solidFill>
                  <a:srgbClr val="6A3E3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050" dirty="0">
                <a:solidFill>
                  <a:srgbClr val="6A3E3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 + 1;</a:t>
            </a:r>
          </a:p>
          <a:p>
            <a:pPr algn="l">
              <a:spcBef>
                <a:spcPts val="300"/>
              </a:spcBef>
            </a:pPr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        }</a:t>
            </a:r>
          </a:p>
          <a:p>
            <a:pPr algn="l">
              <a:spcBef>
                <a:spcPts val="300"/>
              </a:spcBef>
            </a:pPr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        System.</a:t>
            </a:r>
            <a:r>
              <a:rPr lang="en-US" sz="1050" dirty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</a:t>
            </a:r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.println(</a:t>
            </a:r>
            <a:r>
              <a:rPr lang="en-US" sz="1050" dirty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"Done"</a:t>
            </a:r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algn="l">
              <a:spcBef>
                <a:spcPts val="300"/>
              </a:spcBef>
            </a:pPr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    }</a:t>
            </a:r>
          </a:p>
          <a:p>
            <a:pPr algn="l">
              <a:spcBef>
                <a:spcPts val="300"/>
              </a:spcBef>
            </a:pPr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 }</a:t>
            </a:r>
            <a:endParaRPr lang="en-US" sz="1050" dirty="0">
              <a:latin typeface="Lucida Console" charset="0"/>
              <a:cs typeface="+mn-cs"/>
            </a:endParaRPr>
          </a:p>
        </p:txBody>
      </p:sp>
      <p:sp>
        <p:nvSpPr>
          <p:cNvPr id="900152" name="Rectangle 56"/>
          <p:cNvSpPr>
            <a:spLocks noGrp="1" noChangeArrowheads="1"/>
          </p:cNvSpPr>
          <p:nvPr>
            <p:ph type="body" idx="1"/>
          </p:nvPr>
        </p:nvSpPr>
        <p:spPr>
          <a:xfrm>
            <a:off x="5666560" y="1255464"/>
            <a:ext cx="3200400" cy="2209800"/>
          </a:xfrm>
        </p:spPr>
        <p:txBody>
          <a:bodyPr/>
          <a:lstStyle/>
          <a:p>
            <a:pPr marL="0" indent="0">
              <a:spcBef>
                <a:spcPts val="1200"/>
              </a:spcBef>
              <a:buClrTx/>
              <a:buSzPct val="100000"/>
              <a:buNone/>
              <a:defRPr/>
            </a:pPr>
            <a:r>
              <a:rPr lang="en-US" u="sng" dirty="0">
                <a:cs typeface="+mn-cs"/>
              </a:rPr>
              <a:t>Program</a:t>
            </a:r>
            <a:r>
              <a:rPr lang="en-US" dirty="0">
                <a:cs typeface="+mn-cs"/>
              </a:rPr>
              <a:t> </a:t>
            </a:r>
            <a:r>
              <a:rPr lang="en-US" sz="1600" dirty="0">
                <a:cs typeface="+mn-cs"/>
              </a:rPr>
              <a:t>(loosely defined)</a:t>
            </a:r>
            <a:r>
              <a:rPr lang="en-US" dirty="0">
                <a:cs typeface="+mn-cs"/>
              </a:rPr>
              <a:t>: a collection of one or more classes</a:t>
            </a:r>
          </a:p>
          <a:p>
            <a:pPr marL="0" indent="0">
              <a:spcBef>
                <a:spcPts val="1200"/>
              </a:spcBef>
              <a:buClrTx/>
              <a:buSzPct val="100000"/>
              <a:buNone/>
              <a:defRPr/>
            </a:pPr>
            <a:r>
              <a:rPr lang="en-US" u="sng" dirty="0">
                <a:cs typeface="+mn-cs"/>
              </a:rPr>
              <a:t>Class</a:t>
            </a:r>
            <a:r>
              <a:rPr lang="en-US" sz="1600" dirty="0"/>
              <a:t>: </a:t>
            </a:r>
            <a:r>
              <a:rPr lang="en-US" dirty="0">
                <a:cs typeface="+mn-cs"/>
              </a:rPr>
              <a:t>a collection of one or more methods / functions</a:t>
            </a:r>
          </a:p>
          <a:p>
            <a:pPr marL="0" indent="0">
              <a:spcBef>
                <a:spcPts val="1200"/>
              </a:spcBef>
              <a:buClrTx/>
              <a:buSzPct val="100000"/>
              <a:buNone/>
              <a:defRPr/>
            </a:pPr>
            <a:r>
              <a:rPr lang="en-US" u="sng" dirty="0">
                <a:cs typeface="+mn-cs"/>
              </a:rPr>
              <a:t>Method / function:</a:t>
            </a:r>
            <a:r>
              <a:rPr lang="en-US" dirty="0">
                <a:cs typeface="+mn-cs"/>
              </a:rPr>
              <a:t> a sequence of one or more statements</a:t>
            </a:r>
          </a:p>
        </p:txBody>
      </p:sp>
      <p:sp>
        <p:nvSpPr>
          <p:cNvPr id="19" name="Rectangle 56">
            <a:extLst>
              <a:ext uri="{FF2B5EF4-FFF2-40B4-BE49-F238E27FC236}">
                <a16:creationId xmlns:a16="http://schemas.microsoft.com/office/drawing/2014/main" id="{831E5F07-F55E-8545-8961-F3D62583B0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7652" y="3847183"/>
            <a:ext cx="8597747" cy="22098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269875" indent="-269875" algn="l" rtl="0" eaLnBrk="0" fontAlgn="base" hangingPunct="0">
              <a:spcBef>
                <a:spcPct val="6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imes New Roman"/>
                <a:ea typeface="ＭＳ Ｐゴシック" charset="0"/>
                <a:cs typeface="ＭＳ Ｐゴシック" charset="0"/>
              </a:defRPr>
            </a:lvl1pPr>
            <a:lvl2pPr marL="720725" indent="-288925" algn="l" rtl="0" eaLnBrk="0" fontAlgn="base" hangingPunct="0">
              <a:spcBef>
                <a:spcPct val="6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buChar char="q"/>
              <a:tabLst/>
              <a:defRPr>
                <a:solidFill>
                  <a:schemeClr val="tx1"/>
                </a:solidFill>
                <a:latin typeface="Times New Roman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imes New Roman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imes New Roman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imes New Roman"/>
                <a:ea typeface="ＭＳ Ｐゴシック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spcBef>
                <a:spcPts val="600"/>
              </a:spcBef>
              <a:buClrTx/>
              <a:buFont typeface="Arial" panose="020B0604020202020204" pitchFamily="34" charset="0"/>
              <a:buNone/>
              <a:defRPr/>
            </a:pPr>
            <a:r>
              <a:rPr lang="en-US" u="sng" kern="0" dirty="0">
                <a:cs typeface="+mn-cs"/>
              </a:rPr>
              <a:t>In this course:</a:t>
            </a:r>
          </a:p>
          <a:p>
            <a:pPr>
              <a:spcBef>
                <a:spcPts val="600"/>
              </a:spcBef>
              <a:buClrTx/>
              <a:defRPr/>
            </a:pPr>
            <a:r>
              <a:rPr lang="en-US" kern="0" dirty="0">
                <a:cs typeface="+mn-cs"/>
              </a:rPr>
              <a:t>We’ll start writing programs that consist of one class and one method (“</a:t>
            </a:r>
            <a:r>
              <a:rPr lang="en-US" sz="1600" kern="0" dirty="0">
                <a:latin typeface="Consolas" panose="020B0609020204030204" pitchFamily="49" charset="0"/>
                <a:cs typeface="Consolas" panose="020B0609020204030204" pitchFamily="49" charset="0"/>
              </a:rPr>
              <a:t>main</a:t>
            </a:r>
            <a:r>
              <a:rPr lang="en-US" kern="0" dirty="0">
                <a:cs typeface="+mn-cs"/>
              </a:rPr>
              <a:t>”)</a:t>
            </a:r>
          </a:p>
          <a:p>
            <a:pPr>
              <a:spcBef>
                <a:spcPts val="600"/>
              </a:spcBef>
              <a:buClrTx/>
              <a:defRPr/>
            </a:pPr>
            <a:r>
              <a:rPr lang="en-US" kern="0" dirty="0">
                <a:cs typeface="+mn-cs"/>
              </a:rPr>
              <a:t>Later we will write classes that consist of several methods</a:t>
            </a:r>
          </a:p>
          <a:p>
            <a:pPr>
              <a:spcBef>
                <a:spcPts val="600"/>
              </a:spcBef>
              <a:buClrTx/>
              <a:defRPr/>
            </a:pPr>
            <a:r>
              <a:rPr lang="en-US" kern="0" dirty="0">
                <a:cs typeface="+mn-cs"/>
              </a:rPr>
              <a:t>Later we will write programs that consist of </a:t>
            </a:r>
            <a:r>
              <a:rPr lang="en-US" kern="0" dirty="0"/>
              <a:t>several classes.</a:t>
            </a:r>
            <a:endParaRPr lang="en-US" kern="0" dirty="0">
              <a:cs typeface="+mn-cs"/>
            </a:endParaRPr>
          </a:p>
        </p:txBody>
      </p:sp>
      <p:sp>
        <p:nvSpPr>
          <p:cNvPr id="21" name="AutoShape 42" descr="Bouquet">
            <a:extLst>
              <a:ext uri="{FF2B5EF4-FFF2-40B4-BE49-F238E27FC236}">
                <a16:creationId xmlns:a16="http://schemas.microsoft.com/office/drawing/2014/main" id="{127E6120-0794-7649-B8C0-2196BA8ABCBE}"/>
              </a:ext>
            </a:extLst>
          </p:cNvPr>
          <p:cNvSpPr>
            <a:spLocks/>
          </p:cNvSpPr>
          <p:nvPr/>
        </p:nvSpPr>
        <p:spPr bwMode="auto">
          <a:xfrm>
            <a:off x="909877" y="1260743"/>
            <a:ext cx="228600" cy="1962609"/>
          </a:xfrm>
          <a:prstGeom prst="leftBrace">
            <a:avLst>
              <a:gd name="adj1" fmla="val 40278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blipFill dpi="0" rotWithShape="0">
                  <a:blip r:embed="rId3"/>
                  <a:srcRect/>
                  <a:tile tx="0" ty="0" sx="100000" sy="100000" flip="none" algn="tl"/>
                </a:blip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22" name="AutoShape 43">
            <a:extLst>
              <a:ext uri="{FF2B5EF4-FFF2-40B4-BE49-F238E27FC236}">
                <a16:creationId xmlns:a16="http://schemas.microsoft.com/office/drawing/2014/main" id="{0B249600-4B9B-744D-A249-D2E5B0BAB5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773" y="1870802"/>
            <a:ext cx="838200" cy="74249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19050">
            <a:noFill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rIns="0" anchor="ctr"/>
          <a:lstStyle/>
          <a:p>
            <a:pPr algn="l">
              <a:defRPr/>
            </a:pPr>
            <a:r>
              <a:rPr lang="en-US" sz="1400" dirty="0">
                <a:cs typeface="Times New Roman" charset="0"/>
              </a:rPr>
              <a:t>method, function</a:t>
            </a:r>
          </a:p>
        </p:txBody>
      </p:sp>
      <p:sp>
        <p:nvSpPr>
          <p:cNvPr id="23" name="AutoShape 42" descr="Bouquet">
            <a:extLst>
              <a:ext uri="{FF2B5EF4-FFF2-40B4-BE49-F238E27FC236}">
                <a16:creationId xmlns:a16="http://schemas.microsoft.com/office/drawing/2014/main" id="{30850B63-4B31-244A-B90F-D1F85E067167}"/>
              </a:ext>
            </a:extLst>
          </p:cNvPr>
          <p:cNvSpPr>
            <a:spLocks/>
          </p:cNvSpPr>
          <p:nvPr/>
        </p:nvSpPr>
        <p:spPr bwMode="auto">
          <a:xfrm rot="10800000">
            <a:off x="4495800" y="1073915"/>
            <a:ext cx="298798" cy="2410398"/>
          </a:xfrm>
          <a:prstGeom prst="leftBrace">
            <a:avLst>
              <a:gd name="adj1" fmla="val 40278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blipFill dpi="0" rotWithShape="0">
                  <a:blip r:embed="rId3"/>
                  <a:srcRect/>
                  <a:tile tx="0" ty="0" sx="100000" sy="100000" flip="none" algn="tl"/>
                </a:blip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24" name="AutoShape 43">
            <a:extLst>
              <a:ext uri="{FF2B5EF4-FFF2-40B4-BE49-F238E27FC236}">
                <a16:creationId xmlns:a16="http://schemas.microsoft.com/office/drawing/2014/main" id="{86A164B9-08CB-1B4B-A56B-29DB9E56F6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94598" y="1806765"/>
            <a:ext cx="579591" cy="911897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19050">
            <a:noFill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rIns="0" anchor="ctr"/>
          <a:lstStyle/>
          <a:p>
            <a:pPr algn="l">
              <a:defRPr/>
            </a:pPr>
            <a:r>
              <a:rPr lang="en-US" sz="1400" dirty="0">
                <a:cs typeface="Times New Roman" charset="0"/>
              </a:rPr>
              <a:t>class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cs typeface="+mj-cs"/>
              </a:rPr>
              <a:t>Java program structure</a:t>
            </a:r>
            <a:endParaRPr lang="en-US" sz="1800" dirty="0">
              <a:cs typeface="+mj-cs"/>
            </a:endParaRPr>
          </a:p>
        </p:txBody>
      </p:sp>
      <p:sp>
        <p:nvSpPr>
          <p:cNvPr id="900137" name="Rectangle 41"/>
          <p:cNvSpPr>
            <a:spLocks noChangeArrowheads="1"/>
          </p:cNvSpPr>
          <p:nvPr/>
        </p:nvSpPr>
        <p:spPr bwMode="auto">
          <a:xfrm>
            <a:off x="693281" y="823969"/>
            <a:ext cx="3721796" cy="2726675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37600" tIns="226800" rIns="165600" bIns="262800"/>
          <a:lstStyle/>
          <a:p>
            <a:pPr algn="l">
              <a:spcBef>
                <a:spcPts val="300"/>
              </a:spcBef>
            </a:pPr>
            <a:r>
              <a:rPr lang="en-US" sz="1050" dirty="0">
                <a:solidFill>
                  <a:schemeClr val="accent2"/>
                </a:solidFill>
                <a:latin typeface="Lucida Console" charset="0"/>
                <a:cs typeface="+mn-cs"/>
              </a:rPr>
              <a:t> </a:t>
            </a:r>
            <a:r>
              <a:rPr lang="en-US" sz="1050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050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 Demo0 {</a:t>
            </a:r>
          </a:p>
          <a:p>
            <a:pPr algn="l">
              <a:spcBef>
                <a:spcPts val="300"/>
              </a:spcBef>
            </a:pPr>
            <a:r>
              <a:rPr lang="en-US" sz="1050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public</a:t>
            </a:r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050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050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 main(String[] </a:t>
            </a:r>
            <a:r>
              <a:rPr lang="en-US" sz="1050" dirty="0">
                <a:solidFill>
                  <a:srgbClr val="6A3E3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args</a:t>
            </a:r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pPr algn="l">
              <a:spcBef>
                <a:spcPts val="300"/>
              </a:spcBef>
            </a:pPr>
            <a:r>
              <a:rPr lang="en-US" sz="1050" dirty="0">
                <a:solidFill>
                  <a:srgbClr val="5F5F5F"/>
                </a:solidFill>
                <a:latin typeface="Lucida Console" charset="0"/>
              </a:rPr>
              <a:t>       </a:t>
            </a:r>
            <a:r>
              <a:rPr lang="en-US" sz="1050" dirty="0">
                <a:solidFill>
                  <a:srgbClr val="3F7F5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sz="1050" dirty="0">
                <a:solidFill>
                  <a:srgbClr val="3F7F5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Declares an integer variable and sets it to 0</a:t>
            </a:r>
          </a:p>
          <a:p>
            <a:pPr algn="l">
              <a:spcBef>
                <a:spcPts val="300"/>
              </a:spcBef>
            </a:pPr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        </a:t>
            </a:r>
            <a:r>
              <a:rPr lang="en-US" sz="1050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050" dirty="0">
                <a:solidFill>
                  <a:srgbClr val="6A3E3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 = 0;</a:t>
            </a:r>
          </a:p>
          <a:p>
            <a:pPr algn="l">
              <a:spcBef>
                <a:spcPts val="300"/>
              </a:spcBef>
            </a:pPr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        </a:t>
            </a:r>
            <a:r>
              <a:rPr lang="en-US" sz="1050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sz="1050" dirty="0">
                <a:solidFill>
                  <a:srgbClr val="6A3E3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 &lt; 6) {</a:t>
            </a:r>
          </a:p>
          <a:p>
            <a:pPr algn="l">
              <a:spcBef>
                <a:spcPts val="300"/>
              </a:spcBef>
            </a:pP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        </a:t>
            </a:r>
            <a:r>
              <a:rPr lang="en-US" sz="1050" dirty="0">
                <a:solidFill>
                  <a:srgbClr val="3F7F5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sz="1050" dirty="0">
                <a:solidFill>
                  <a:srgbClr val="3F7F5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Prints </a:t>
            </a:r>
            <a:r>
              <a:rPr lang="en-US" sz="1050" dirty="0">
                <a:solidFill>
                  <a:srgbClr val="3F7F5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050" dirty="0">
                <a:solidFill>
                  <a:srgbClr val="3F7F5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and increments it</a:t>
            </a:r>
          </a:p>
          <a:p>
            <a:pPr algn="l">
              <a:spcBef>
                <a:spcPts val="300"/>
              </a:spcBef>
            </a:pPr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            System.</a:t>
            </a:r>
            <a:r>
              <a:rPr lang="en-US" sz="1050" dirty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</a:t>
            </a:r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.println(</a:t>
            </a:r>
            <a:r>
              <a:rPr lang="en-US" sz="1050" dirty="0">
                <a:solidFill>
                  <a:srgbClr val="6A3E3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algn="l">
              <a:spcBef>
                <a:spcPts val="300"/>
              </a:spcBef>
            </a:pPr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            </a:t>
            </a:r>
            <a:r>
              <a:rPr lang="en-US" sz="1050" dirty="0">
                <a:solidFill>
                  <a:srgbClr val="6A3E3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050" dirty="0">
                <a:solidFill>
                  <a:srgbClr val="6A3E3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 + 1;</a:t>
            </a:r>
          </a:p>
          <a:p>
            <a:pPr algn="l">
              <a:spcBef>
                <a:spcPts val="300"/>
              </a:spcBef>
            </a:pPr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        }</a:t>
            </a:r>
          </a:p>
          <a:p>
            <a:pPr algn="l">
              <a:spcBef>
                <a:spcPts val="300"/>
              </a:spcBef>
            </a:pPr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        System.</a:t>
            </a:r>
            <a:r>
              <a:rPr lang="en-US" sz="1050" dirty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</a:t>
            </a:r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.println(</a:t>
            </a:r>
            <a:r>
              <a:rPr lang="en-US" sz="1050" dirty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"Done"</a:t>
            </a:r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algn="l">
              <a:spcBef>
                <a:spcPts val="300"/>
              </a:spcBef>
            </a:pPr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    }</a:t>
            </a:r>
          </a:p>
          <a:p>
            <a:pPr algn="l">
              <a:spcBef>
                <a:spcPts val="300"/>
              </a:spcBef>
            </a:pPr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 }</a:t>
            </a:r>
            <a:endParaRPr lang="en-US" sz="1050" dirty="0">
              <a:latin typeface="Lucida Console" charset="0"/>
              <a:cs typeface="+mn-cs"/>
            </a:endParaRPr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B83CD25A-EA5F-FA4A-A406-07E94163E4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10275" y="798263"/>
            <a:ext cx="3800325" cy="2924175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269875" indent="-269875" algn="l" rtl="0" eaLnBrk="0" fontAlgn="base" hangingPunct="0">
              <a:spcBef>
                <a:spcPct val="6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imes New Roman"/>
                <a:ea typeface="ＭＳ Ｐゴシック" charset="0"/>
                <a:cs typeface="ＭＳ Ｐゴシック" charset="0"/>
              </a:defRPr>
            </a:lvl1pPr>
            <a:lvl2pPr marL="720725" indent="-288925" algn="l" rtl="0" eaLnBrk="0" fontAlgn="base" hangingPunct="0">
              <a:spcBef>
                <a:spcPct val="6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buChar char="q"/>
              <a:tabLst/>
              <a:defRPr>
                <a:solidFill>
                  <a:schemeClr val="tx1"/>
                </a:solidFill>
                <a:latin typeface="Times New Roman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imes New Roman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imes New Roman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imes New Roman"/>
                <a:ea typeface="ＭＳ Ｐゴシック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>
              <a:spcBef>
                <a:spcPts val="1200"/>
              </a:spcBef>
              <a:buFont typeface="Wingdings" charset="0"/>
              <a:buNone/>
              <a:defRPr/>
            </a:pPr>
            <a:r>
              <a:rPr lang="en-US" u="sng" kern="0" dirty="0">
                <a:cs typeface="+mn-cs"/>
              </a:rPr>
              <a:t>White space</a:t>
            </a:r>
            <a:br>
              <a:rPr lang="en-US" kern="0" dirty="0">
                <a:cs typeface="+mn-cs"/>
              </a:rPr>
            </a:br>
            <a:r>
              <a:rPr lang="en-US" sz="1600" kern="0" dirty="0">
                <a:cs typeface="+mn-cs"/>
              </a:rPr>
              <a:t>Comments, indentation, colors</a:t>
            </a:r>
            <a:br>
              <a:rPr lang="en-US" sz="1600" kern="0" dirty="0">
                <a:cs typeface="+mn-cs"/>
              </a:rPr>
            </a:br>
            <a:r>
              <a:rPr lang="en-US" sz="1600" kern="0" dirty="0">
                <a:cs typeface="+mn-cs"/>
              </a:rPr>
              <a:t>(ignored by the compiler)</a:t>
            </a:r>
          </a:p>
          <a:p>
            <a:pPr>
              <a:spcBef>
                <a:spcPts val="1200"/>
              </a:spcBef>
              <a:buFont typeface="Wingdings" charset="0"/>
              <a:buNone/>
              <a:defRPr/>
            </a:pPr>
            <a:r>
              <a:rPr lang="en-US" u="sng" kern="0" dirty="0">
                <a:cs typeface="+mn-cs"/>
              </a:rPr>
              <a:t>Purpose</a:t>
            </a:r>
            <a:br>
              <a:rPr lang="en-US" kern="0" dirty="0">
                <a:cs typeface="+mn-cs"/>
              </a:rPr>
            </a:br>
            <a:r>
              <a:rPr lang="en-US" sz="1600" kern="0" dirty="0">
                <a:cs typeface="+mn-cs"/>
              </a:rPr>
              <a:t>Used to make programs readable </a:t>
            </a:r>
            <a:endParaRPr lang="en-US" kern="0" dirty="0">
              <a:cs typeface="+mn-cs"/>
            </a:endParaRPr>
          </a:p>
          <a:p>
            <a:pPr>
              <a:spcBef>
                <a:spcPts val="1200"/>
              </a:spcBef>
              <a:buFont typeface="Wingdings" charset="0"/>
              <a:buNone/>
              <a:defRPr/>
            </a:pPr>
            <a:r>
              <a:rPr lang="en-US" u="sng" kern="0" dirty="0">
                <a:cs typeface="+mn-cs"/>
              </a:rPr>
              <a:t>Program readability</a:t>
            </a:r>
            <a:r>
              <a:rPr lang="en-US" kern="0" dirty="0">
                <a:cs typeface="+mn-cs"/>
              </a:rPr>
              <a:t> </a:t>
            </a:r>
            <a:r>
              <a:rPr lang="en-US" sz="1600" kern="0" dirty="0">
                <a:cs typeface="+mn-cs"/>
              </a:rPr>
              <a:t>and clarity are as important as program correctness (maybe more)!</a:t>
            </a:r>
            <a:endParaRPr lang="en-US" kern="0" dirty="0">
              <a:cs typeface="+mn-cs"/>
            </a:endParaRPr>
          </a:p>
        </p:txBody>
      </p:sp>
      <p:sp>
        <p:nvSpPr>
          <p:cNvPr id="13" name="Rectangle 11">
            <a:extLst>
              <a:ext uri="{FF2B5EF4-FFF2-40B4-BE49-F238E27FC236}">
                <a16:creationId xmlns:a16="http://schemas.microsoft.com/office/drawing/2014/main" id="{7B7AB58C-D2DC-AB48-83FD-54C3C2FD04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3281" y="4217393"/>
            <a:ext cx="6621917" cy="685800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37600" tIns="226800" rIns="165600" bIns="262800" anchor="ctr"/>
          <a:lstStyle/>
          <a:p>
            <a:pPr indent="14288" algn="l">
              <a:spcBef>
                <a:spcPct val="30000"/>
              </a:spcBef>
              <a:buClr>
                <a:srgbClr val="006600"/>
              </a:buClr>
              <a:buSzPct val="100000"/>
              <a:buFont typeface="Wingdings" charset="0"/>
              <a:buNone/>
              <a:defRPr/>
            </a:pPr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public class Demo0 {public static void main(String[] args){int i=0;while (i&lt;6){System.out.println(i);i=i+1;}System.out.println(</a:t>
            </a: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Done</a:t>
            </a: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);}}</a:t>
            </a:r>
          </a:p>
        </p:txBody>
      </p:sp>
      <p:sp>
        <p:nvSpPr>
          <p:cNvPr id="14" name="Text Box 7">
            <a:extLst>
              <a:ext uri="{FF2B5EF4-FFF2-40B4-BE49-F238E27FC236}">
                <a16:creationId xmlns:a16="http://schemas.microsoft.com/office/drawing/2014/main" id="{DCB244DC-3B84-764A-B6EE-8D699B12C7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2250" y="5157808"/>
            <a:ext cx="8420099" cy="102636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lIns="182880" tIns="137160" rIns="182880" bIns="137160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/>
            <a:r>
              <a:rPr lang="en-US" sz="1800" i="1" dirty="0">
                <a:solidFill>
                  <a:srgbClr val="000000"/>
                </a:solidFill>
                <a:latin typeface="Times" charset="0"/>
              </a:rPr>
              <a:t>“</a:t>
            </a:r>
            <a:r>
              <a:rPr kumimoji="1" lang="en-US" altLang="ja-JP" sz="1800" i="1" dirty="0">
                <a:solidFill>
                  <a:srgbClr val="000000"/>
                </a:solidFill>
                <a:latin typeface="Times" charset="0"/>
              </a:rPr>
              <a:t>Any fool can write code that a computer understands.</a:t>
            </a:r>
          </a:p>
          <a:p>
            <a:pPr algn="l"/>
            <a:r>
              <a:rPr kumimoji="1" lang="en-US" sz="1800" i="1" dirty="0">
                <a:solidFill>
                  <a:srgbClr val="000000"/>
                </a:solidFill>
                <a:latin typeface="Times" charset="0"/>
              </a:rPr>
              <a:t>  Good programmers write code that humans understand</a:t>
            </a:r>
            <a:r>
              <a:rPr lang="en-US" sz="1800" i="1" dirty="0">
                <a:solidFill>
                  <a:srgbClr val="000000"/>
                </a:solidFill>
                <a:latin typeface="Times" charset="0"/>
              </a:rPr>
              <a:t>”</a:t>
            </a:r>
            <a:r>
              <a:rPr lang="en-US" altLang="ja-JP" sz="1800" i="1" dirty="0">
                <a:solidFill>
                  <a:srgbClr val="000000"/>
                </a:solidFill>
                <a:latin typeface="Times" charset="0"/>
              </a:rPr>
              <a:t>   </a:t>
            </a:r>
            <a:r>
              <a:rPr lang="en-US" altLang="ja-JP" sz="1800" dirty="0">
                <a:solidFill>
                  <a:srgbClr val="000000"/>
                </a:solidFill>
                <a:latin typeface="Times" charset="0"/>
              </a:rPr>
              <a:t>– Martin Fowler</a:t>
            </a:r>
            <a:endParaRPr lang="en-US" sz="1800" dirty="0">
              <a:solidFill>
                <a:srgbClr val="000000"/>
              </a:solidFill>
              <a:latin typeface="Times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B7C7AFA-EF21-C74E-9191-6968F39D5EE0}"/>
              </a:ext>
            </a:extLst>
          </p:cNvPr>
          <p:cNvGrpSpPr>
            <a:grpSpLocks/>
          </p:cNvGrpSpPr>
          <p:nvPr/>
        </p:nvGrpSpPr>
        <p:grpSpPr bwMode="auto">
          <a:xfrm>
            <a:off x="2971800" y="2209800"/>
            <a:ext cx="1290250" cy="2571750"/>
            <a:chOff x="3850675" y="2181225"/>
            <a:chExt cx="1290250" cy="2571750"/>
          </a:xfrm>
        </p:grpSpPr>
        <p:sp>
          <p:nvSpPr>
            <p:cNvPr id="16" name="Rectangle 33">
              <a:extLst>
                <a:ext uri="{FF2B5EF4-FFF2-40B4-BE49-F238E27FC236}">
                  <a16:creationId xmlns:a16="http://schemas.microsoft.com/office/drawing/2014/main" id="{D77112C3-BC08-8D4E-82A4-3905A2404C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91000" y="2181225"/>
              <a:ext cx="304800" cy="2286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22436E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17" name="AutoShape 34">
              <a:extLst>
                <a:ext uri="{FF2B5EF4-FFF2-40B4-BE49-F238E27FC236}">
                  <a16:creationId xmlns:a16="http://schemas.microsoft.com/office/drawing/2014/main" id="{8C2C1CA4-8673-4A46-B007-532AC4D6C4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50675" y="3301312"/>
              <a:ext cx="1290250" cy="593457"/>
            </a:xfrm>
            <a:prstGeom prst="roundRect">
              <a:avLst>
                <a:gd name="adj" fmla="val 16667"/>
              </a:avLst>
            </a:prstGeom>
            <a:solidFill>
              <a:srgbClr val="FFF7DA"/>
            </a:solidFill>
            <a:ln w="19050">
              <a:solidFill>
                <a:schemeClr val="bg1">
                  <a:lumMod val="65000"/>
                </a:schemeClr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>
                <a:defRPr/>
              </a:pPr>
              <a:r>
                <a:rPr lang="en-US" sz="1400" dirty="0">
                  <a:cs typeface="Times New Roman" charset="0"/>
                </a:rPr>
                <a:t>Same functionality</a:t>
              </a:r>
            </a:p>
          </p:txBody>
        </p:sp>
        <p:cxnSp>
          <p:nvCxnSpPr>
            <p:cNvPr id="18" name="AutoShape 35">
              <a:extLst>
                <a:ext uri="{FF2B5EF4-FFF2-40B4-BE49-F238E27FC236}">
                  <a16:creationId xmlns:a16="http://schemas.microsoft.com/office/drawing/2014/main" id="{B2D7826B-EB1A-B043-B2F4-F01B0ADC9D56}"/>
                </a:ext>
              </a:extLst>
            </p:cNvPr>
            <p:cNvCxnSpPr>
              <a:cxnSpLocks noChangeShapeType="1"/>
              <a:stCxn id="17" idx="0"/>
            </p:cNvCxnSpPr>
            <p:nvPr/>
          </p:nvCxnSpPr>
          <p:spPr bwMode="auto">
            <a:xfrm flipV="1">
              <a:off x="4495800" y="3019425"/>
              <a:ext cx="0" cy="281887"/>
            </a:xfrm>
            <a:prstGeom prst="straightConnector1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  <a:round/>
              <a:headEnd/>
              <a:tailEnd type="arrow" w="lg" len="lg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20" name="Rectangle 36">
              <a:extLst>
                <a:ext uri="{FF2B5EF4-FFF2-40B4-BE49-F238E27FC236}">
                  <a16:creationId xmlns:a16="http://schemas.microsoft.com/office/drawing/2014/main" id="{61BE5E48-095D-1040-8229-17E209AEF1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91000" y="2209800"/>
              <a:ext cx="304800" cy="2286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25" name="Rectangle 37">
              <a:extLst>
                <a:ext uri="{FF2B5EF4-FFF2-40B4-BE49-F238E27FC236}">
                  <a16:creationId xmlns:a16="http://schemas.microsoft.com/office/drawing/2014/main" id="{16BF8DC7-C318-A740-B50E-4FE8FB4B35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14800" y="2181225"/>
              <a:ext cx="304800" cy="2286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22436E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26" name="Rectangle 38">
              <a:extLst>
                <a:ext uri="{FF2B5EF4-FFF2-40B4-BE49-F238E27FC236}">
                  <a16:creationId xmlns:a16="http://schemas.microsoft.com/office/drawing/2014/main" id="{CB41A682-1723-304A-A7F8-8E4F2178C8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91000" y="4495800"/>
              <a:ext cx="304800" cy="2286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22436E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cxnSp>
          <p:nvCxnSpPr>
            <p:cNvPr id="27" name="AutoShape 39">
              <a:extLst>
                <a:ext uri="{FF2B5EF4-FFF2-40B4-BE49-F238E27FC236}">
                  <a16:creationId xmlns:a16="http://schemas.microsoft.com/office/drawing/2014/main" id="{B34A2405-6288-B24D-A54E-4FD47CD6BF1C}"/>
                </a:ext>
              </a:extLst>
            </p:cNvPr>
            <p:cNvCxnSpPr>
              <a:cxnSpLocks noChangeShapeType="1"/>
              <a:stCxn id="17" idx="2"/>
            </p:cNvCxnSpPr>
            <p:nvPr/>
          </p:nvCxnSpPr>
          <p:spPr bwMode="auto">
            <a:xfrm>
              <a:off x="4495800" y="3894769"/>
              <a:ext cx="0" cy="376535"/>
            </a:xfrm>
            <a:prstGeom prst="straightConnector1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  <a:round/>
              <a:headEnd/>
              <a:tailEnd type="arrow" w="lg" len="lg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28" name="Rectangle 40">
              <a:extLst>
                <a:ext uri="{FF2B5EF4-FFF2-40B4-BE49-F238E27FC236}">
                  <a16:creationId xmlns:a16="http://schemas.microsoft.com/office/drawing/2014/main" id="{73A13480-99E9-2C45-9667-D8AF0147E7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91000" y="4524375"/>
              <a:ext cx="304800" cy="2286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29" name="Rectangle 41">
              <a:extLst>
                <a:ext uri="{FF2B5EF4-FFF2-40B4-BE49-F238E27FC236}">
                  <a16:creationId xmlns:a16="http://schemas.microsoft.com/office/drawing/2014/main" id="{4C937A15-98E0-5D43-B0EA-B56D81822F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14800" y="4495800"/>
              <a:ext cx="304800" cy="2286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22436E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09778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cs typeface="+mj-cs"/>
              </a:rPr>
              <a:t>Java program structure</a:t>
            </a:r>
            <a:endParaRPr lang="en-US" sz="1800" dirty="0">
              <a:cs typeface="+mj-cs"/>
            </a:endParaRPr>
          </a:p>
        </p:txBody>
      </p:sp>
      <p:sp>
        <p:nvSpPr>
          <p:cNvPr id="900137" name="Rectangle 41"/>
          <p:cNvSpPr>
            <a:spLocks noChangeArrowheads="1"/>
          </p:cNvSpPr>
          <p:nvPr/>
        </p:nvSpPr>
        <p:spPr bwMode="auto">
          <a:xfrm>
            <a:off x="693281" y="823969"/>
            <a:ext cx="3721796" cy="2726675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37600" tIns="226800" rIns="165600" bIns="262800"/>
          <a:lstStyle/>
          <a:p>
            <a:pPr algn="l">
              <a:spcBef>
                <a:spcPts val="300"/>
              </a:spcBef>
            </a:pPr>
            <a:r>
              <a:rPr lang="en-US" sz="1050" dirty="0">
                <a:solidFill>
                  <a:schemeClr val="accent2"/>
                </a:solidFill>
                <a:latin typeface="Lucida Console" charset="0"/>
                <a:cs typeface="+mn-cs"/>
              </a:rPr>
              <a:t> </a:t>
            </a:r>
            <a:r>
              <a:rPr lang="en-US" sz="1050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050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class</a:t>
            </a:r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 Demo0 {</a:t>
            </a:r>
          </a:p>
          <a:p>
            <a:pPr algn="l">
              <a:spcBef>
                <a:spcPts val="300"/>
              </a:spcBef>
            </a:pPr>
            <a:r>
              <a:rPr lang="en-US" sz="1050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public</a:t>
            </a:r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050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050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 main(String[] </a:t>
            </a:r>
            <a:r>
              <a:rPr lang="en-US" sz="1050" dirty="0">
                <a:solidFill>
                  <a:srgbClr val="6A3E3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args</a:t>
            </a:r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pPr algn="l">
              <a:spcBef>
                <a:spcPts val="300"/>
              </a:spcBef>
            </a:pPr>
            <a:r>
              <a:rPr lang="en-US" sz="1050" dirty="0">
                <a:solidFill>
                  <a:srgbClr val="5F5F5F"/>
                </a:solidFill>
                <a:latin typeface="Lucida Console" charset="0"/>
              </a:rPr>
              <a:t>       </a:t>
            </a:r>
            <a:r>
              <a:rPr lang="en-US" sz="1050" dirty="0">
                <a:solidFill>
                  <a:srgbClr val="3F7F5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sz="1050" dirty="0">
                <a:solidFill>
                  <a:srgbClr val="3F7F5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Declares an integer variable and sets it to 0</a:t>
            </a:r>
          </a:p>
          <a:p>
            <a:pPr algn="l">
              <a:spcBef>
                <a:spcPts val="300"/>
              </a:spcBef>
            </a:pPr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        </a:t>
            </a:r>
            <a:r>
              <a:rPr lang="en-US" sz="1050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050" dirty="0">
                <a:solidFill>
                  <a:srgbClr val="6A3E3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 = 0;</a:t>
            </a:r>
          </a:p>
          <a:p>
            <a:pPr algn="l">
              <a:spcBef>
                <a:spcPts val="300"/>
              </a:spcBef>
            </a:pPr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        </a:t>
            </a:r>
            <a:r>
              <a:rPr lang="en-US" sz="1050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sz="1050" dirty="0">
                <a:solidFill>
                  <a:srgbClr val="6A3E3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 &lt; 6) {</a:t>
            </a:r>
          </a:p>
          <a:p>
            <a:pPr algn="l">
              <a:spcBef>
                <a:spcPts val="300"/>
              </a:spcBef>
            </a:pP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           </a:t>
            </a:r>
            <a:r>
              <a:rPr lang="en-US" sz="1050" dirty="0">
                <a:solidFill>
                  <a:srgbClr val="3F7F5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sz="1050" dirty="0">
                <a:solidFill>
                  <a:srgbClr val="3F7F5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Prints </a:t>
            </a:r>
            <a:r>
              <a:rPr lang="en-US" sz="1050" dirty="0">
                <a:solidFill>
                  <a:srgbClr val="3F7F5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050" dirty="0">
                <a:solidFill>
                  <a:srgbClr val="3F7F5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and increments it</a:t>
            </a:r>
          </a:p>
          <a:p>
            <a:pPr algn="l">
              <a:spcBef>
                <a:spcPts val="300"/>
              </a:spcBef>
            </a:pPr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            System.</a:t>
            </a:r>
            <a:r>
              <a:rPr lang="en-US" sz="1050" dirty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</a:t>
            </a:r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.println(</a:t>
            </a:r>
            <a:r>
              <a:rPr lang="en-US" sz="1050" dirty="0">
                <a:solidFill>
                  <a:srgbClr val="6A3E3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algn="l">
              <a:spcBef>
                <a:spcPts val="300"/>
              </a:spcBef>
            </a:pPr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            </a:t>
            </a:r>
            <a:r>
              <a:rPr lang="en-US" sz="1050" dirty="0">
                <a:solidFill>
                  <a:srgbClr val="6A3E3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050" dirty="0">
                <a:solidFill>
                  <a:srgbClr val="6A3E3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 + 1;</a:t>
            </a:r>
          </a:p>
          <a:p>
            <a:pPr algn="l">
              <a:spcBef>
                <a:spcPts val="300"/>
              </a:spcBef>
            </a:pPr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        }</a:t>
            </a:r>
          </a:p>
          <a:p>
            <a:pPr algn="l">
              <a:spcBef>
                <a:spcPts val="300"/>
              </a:spcBef>
            </a:pPr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        System.</a:t>
            </a:r>
            <a:r>
              <a:rPr lang="en-US" sz="1050" dirty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out</a:t>
            </a:r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.println(</a:t>
            </a:r>
            <a:r>
              <a:rPr lang="en-US" sz="1050" dirty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"Done"</a:t>
            </a:r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 algn="l">
              <a:spcBef>
                <a:spcPts val="300"/>
              </a:spcBef>
            </a:pPr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    }</a:t>
            </a:r>
          </a:p>
          <a:p>
            <a:pPr algn="l">
              <a:spcBef>
                <a:spcPts val="300"/>
              </a:spcBef>
            </a:pPr>
            <a:r>
              <a:rPr lang="en-US" sz="1050" dirty="0">
                <a:latin typeface="Consolas" panose="020B0609020204030204" pitchFamily="49" charset="0"/>
                <a:cs typeface="Consolas" panose="020B0609020204030204" pitchFamily="49" charset="0"/>
              </a:rPr>
              <a:t> }</a:t>
            </a:r>
            <a:endParaRPr lang="en-US" sz="1050" dirty="0">
              <a:latin typeface="Lucida Console" charset="0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8618974-A3B4-E04B-A855-25FEFADB0D02}"/>
              </a:ext>
            </a:extLst>
          </p:cNvPr>
          <p:cNvSpPr txBox="1"/>
          <p:nvPr/>
        </p:nvSpPr>
        <p:spPr>
          <a:xfrm>
            <a:off x="4728925" y="838199"/>
            <a:ext cx="4173557" cy="25391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buClrTx/>
              <a:buSzPct val="100000"/>
              <a:buNone/>
              <a:defRPr/>
            </a:pPr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Aspects of any language</a:t>
            </a:r>
          </a:p>
          <a:p>
            <a:pPr marL="534988" indent="-525463" algn="l">
              <a:spcBef>
                <a:spcPts val="600"/>
              </a:spcBef>
              <a:buClrTx/>
              <a:buSzPct val="100000"/>
              <a:defRPr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Semantics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(what you want to say / do):  meaning / intention</a:t>
            </a:r>
          </a:p>
          <a:p>
            <a:pPr marL="534988" indent="-525463" algn="l">
              <a:spcBef>
                <a:spcPts val="600"/>
              </a:spcBef>
              <a:buClrTx/>
              <a:buSzPct val="100000"/>
              <a:defRPr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Syntax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(how to say it):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rules of the language: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vocabulary and grammar</a:t>
            </a:r>
          </a:p>
          <a:p>
            <a:pPr marL="534988" indent="-525463" algn="l">
              <a:spcBef>
                <a:spcPts val="600"/>
              </a:spcBef>
              <a:buClrTx/>
              <a:buSzPct val="100000"/>
              <a:defRPr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Style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(how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well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you say it):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Critically important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7567711-058B-CF4D-8DE2-E6B3D5C83304}"/>
              </a:ext>
            </a:extLst>
          </p:cNvPr>
          <p:cNvSpPr txBox="1"/>
          <p:nvPr/>
        </p:nvSpPr>
        <p:spPr>
          <a:xfrm>
            <a:off x="693281" y="3779243"/>
            <a:ext cx="7688719" cy="2492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600"/>
              </a:spcBef>
              <a:buFont typeface="Wingdings" charset="0"/>
              <a:buNone/>
              <a:defRPr/>
            </a:pPr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Natural languages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(Hebrew, English, ...)</a:t>
            </a:r>
          </a:p>
          <a:p>
            <a:pPr marL="285750" indent="-285750" algn="l"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Allow breaking syntax rules </a:t>
            </a:r>
          </a:p>
          <a:p>
            <a:pPr marL="285750" indent="-285750" algn="l"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Occasionally there is more than one meaning to a sentence</a:t>
            </a:r>
          </a:p>
          <a:p>
            <a:pPr algn="l">
              <a:spcBef>
                <a:spcPts val="600"/>
              </a:spcBef>
              <a:buFont typeface="Wingdings" charset="0"/>
              <a:buNone/>
              <a:defRPr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spcBef>
                <a:spcPts val="600"/>
              </a:spcBef>
              <a:buFont typeface="Wingdings" charset="0"/>
              <a:buNone/>
              <a:defRPr/>
            </a:pPr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Programming languages</a:t>
            </a:r>
          </a:p>
          <a:p>
            <a:pPr marL="285750" indent="-285750" algn="l"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Syntax is sacred</a:t>
            </a:r>
          </a:p>
          <a:p>
            <a:pPr marL="285750" indent="-285750" algn="l"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Only one semantic interpretation: No ambiguity</a:t>
            </a:r>
            <a:endParaRPr lang="en-IL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4792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cs typeface="+mj-cs"/>
              </a:rPr>
              <a:t>Program development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066A0D9-B8A1-CC48-AF6C-4E2AB8986F23}"/>
              </a:ext>
            </a:extLst>
          </p:cNvPr>
          <p:cNvGrpSpPr/>
          <p:nvPr/>
        </p:nvGrpSpPr>
        <p:grpSpPr>
          <a:xfrm>
            <a:off x="3505200" y="1371600"/>
            <a:ext cx="3581400" cy="2058988"/>
            <a:chOff x="3505200" y="1371600"/>
            <a:chExt cx="3581400" cy="2058988"/>
          </a:xfrm>
        </p:grpSpPr>
        <p:grpSp>
          <p:nvGrpSpPr>
            <p:cNvPr id="908345" name="Group 57"/>
            <p:cNvGrpSpPr>
              <a:grpSpLocks/>
            </p:cNvGrpSpPr>
            <p:nvPr/>
          </p:nvGrpSpPr>
          <p:grpSpPr bwMode="auto">
            <a:xfrm>
              <a:off x="3657600" y="1371600"/>
              <a:ext cx="3429000" cy="1017588"/>
              <a:chOff x="1584" y="864"/>
              <a:chExt cx="2160" cy="641"/>
            </a:xfrm>
          </p:grpSpPr>
          <p:cxnSp>
            <p:nvCxnSpPr>
              <p:cNvPr id="12324" name="AutoShape 20"/>
              <p:cNvCxnSpPr>
                <a:cxnSpLocks noChangeShapeType="1"/>
              </p:cNvCxnSpPr>
              <p:nvPr/>
            </p:nvCxnSpPr>
            <p:spPr bwMode="auto">
              <a:xfrm flipH="1">
                <a:off x="1968" y="864"/>
                <a:ext cx="1" cy="240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lg" len="lg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  <p:grpSp>
            <p:nvGrpSpPr>
              <p:cNvPr id="65574" name="Group 17"/>
              <p:cNvGrpSpPr>
                <a:grpSpLocks/>
              </p:cNvGrpSpPr>
              <p:nvPr/>
            </p:nvGrpSpPr>
            <p:grpSpPr bwMode="auto">
              <a:xfrm>
                <a:off x="1584" y="1104"/>
                <a:ext cx="768" cy="401"/>
                <a:chOff x="1728" y="768"/>
                <a:chExt cx="816" cy="864"/>
              </a:xfrm>
            </p:grpSpPr>
            <p:sp>
              <p:nvSpPr>
                <p:cNvPr id="12327" name="AutoShape 18"/>
                <p:cNvSpPr>
                  <a:spLocks noChangeArrowheads="1"/>
                </p:cNvSpPr>
                <p:nvPr/>
              </p:nvSpPr>
              <p:spPr bwMode="auto">
                <a:xfrm>
                  <a:off x="1728" y="768"/>
                  <a:ext cx="816" cy="864"/>
                </a:xfrm>
                <a:prstGeom prst="flowChartOffpageConnector">
                  <a:avLst/>
                </a:prstGeom>
                <a:solidFill>
                  <a:srgbClr val="CDECFF"/>
                </a:solidFill>
                <a:ln>
                  <a:noFill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  <a:extLst>
                  <a:ext uri="{91240B29-F687-4f45-9708-019B960494DF}">
                    <a14:hiddenLine xmlns:a14="http://schemas.microsoft.com/office/drawing/2010/main" xmlns="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cs typeface="+mn-cs"/>
                  </a:endParaRPr>
                </a:p>
              </p:txBody>
            </p:sp>
            <p:sp>
              <p:nvSpPr>
                <p:cNvPr id="12328" name="Text Box 19"/>
                <p:cNvSpPr txBox="1">
                  <a:spLocks noChangeArrowheads="1"/>
                </p:cNvSpPr>
                <p:nvPr/>
              </p:nvSpPr>
              <p:spPr bwMode="auto">
                <a:xfrm>
                  <a:off x="1728" y="921"/>
                  <a:ext cx="816" cy="41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C0C6E0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anchor="ctr" anchorCtr="1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  <a:defRPr/>
                  </a:pPr>
                  <a:r>
                    <a:rPr lang="en-US" sz="1400" dirty="0">
                      <a:latin typeface="Consolas"/>
                      <a:cs typeface="Consolas"/>
                    </a:rPr>
                    <a:t>javac</a:t>
                  </a:r>
                </a:p>
              </p:txBody>
            </p:sp>
          </p:grpSp>
          <p:sp>
            <p:nvSpPr>
              <p:cNvPr id="12326" name="Rectangle 47"/>
              <p:cNvSpPr>
                <a:spLocks noChangeArrowheads="1"/>
              </p:cNvSpPr>
              <p:nvPr/>
            </p:nvSpPr>
            <p:spPr bwMode="auto">
              <a:xfrm>
                <a:off x="2496" y="1152"/>
                <a:ext cx="1248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/>
              <a:lstStyle/>
              <a:p>
                <a:pPr indent="14288" algn="l">
                  <a:spcBef>
                    <a:spcPct val="15000"/>
                  </a:spcBef>
                  <a:buClr>
                    <a:srgbClr val="006600"/>
                  </a:buClr>
                  <a:buSzPct val="85000"/>
                  <a:buFont typeface="Wingdings" charset="0"/>
                  <a:buNone/>
                  <a:defRPr/>
                </a:pPr>
                <a:r>
                  <a:rPr lang="en-US" sz="1600" dirty="0">
                    <a:latin typeface="Times New Roman"/>
                    <a:cs typeface="Times New Roman"/>
                  </a:rPr>
                  <a:t>Java compiler</a:t>
                </a:r>
              </a:p>
            </p:txBody>
          </p:sp>
        </p:grpSp>
        <p:grpSp>
          <p:nvGrpSpPr>
            <p:cNvPr id="908352" name="Group 64"/>
            <p:cNvGrpSpPr>
              <a:grpSpLocks/>
            </p:cNvGrpSpPr>
            <p:nvPr/>
          </p:nvGrpSpPr>
          <p:grpSpPr bwMode="auto">
            <a:xfrm>
              <a:off x="3505200" y="2362200"/>
              <a:ext cx="3581400" cy="1068388"/>
              <a:chOff x="1488" y="1488"/>
              <a:chExt cx="2256" cy="673"/>
            </a:xfrm>
          </p:grpSpPr>
          <p:sp>
            <p:nvSpPr>
              <p:cNvPr id="65569" name="Freeform 23"/>
              <p:cNvSpPr>
                <a:spLocks/>
              </p:cNvSpPr>
              <p:nvPr/>
            </p:nvSpPr>
            <p:spPr bwMode="auto">
              <a:xfrm>
                <a:off x="1564" y="1728"/>
                <a:ext cx="864" cy="433"/>
              </a:xfrm>
              <a:custGeom>
                <a:avLst/>
                <a:gdLst>
                  <a:gd name="T0" fmla="*/ 155 w 1025"/>
                  <a:gd name="T1" fmla="*/ 1 h 839"/>
                  <a:gd name="T2" fmla="*/ 152 w 1025"/>
                  <a:gd name="T3" fmla="*/ 1 h 839"/>
                  <a:gd name="T4" fmla="*/ 148 w 1025"/>
                  <a:gd name="T5" fmla="*/ 1 h 839"/>
                  <a:gd name="T6" fmla="*/ 145 w 1025"/>
                  <a:gd name="T7" fmla="*/ 1 h 839"/>
                  <a:gd name="T8" fmla="*/ 142 w 1025"/>
                  <a:gd name="T9" fmla="*/ 1 h 839"/>
                  <a:gd name="T10" fmla="*/ 137 w 1025"/>
                  <a:gd name="T11" fmla="*/ 1 h 839"/>
                  <a:gd name="T12" fmla="*/ 133 w 1025"/>
                  <a:gd name="T13" fmla="*/ 1 h 839"/>
                  <a:gd name="T14" fmla="*/ 130 w 1025"/>
                  <a:gd name="T15" fmla="*/ 1 h 839"/>
                  <a:gd name="T16" fmla="*/ 126 w 1025"/>
                  <a:gd name="T17" fmla="*/ 1 h 839"/>
                  <a:gd name="T18" fmla="*/ 122 w 1025"/>
                  <a:gd name="T19" fmla="*/ 1 h 839"/>
                  <a:gd name="T20" fmla="*/ 118 w 1025"/>
                  <a:gd name="T21" fmla="*/ 1 h 839"/>
                  <a:gd name="T22" fmla="*/ 115 w 1025"/>
                  <a:gd name="T23" fmla="*/ 1 h 839"/>
                  <a:gd name="T24" fmla="*/ 110 w 1025"/>
                  <a:gd name="T25" fmla="*/ 1 h 839"/>
                  <a:gd name="T26" fmla="*/ 107 w 1025"/>
                  <a:gd name="T27" fmla="*/ 1 h 839"/>
                  <a:gd name="T28" fmla="*/ 104 w 1025"/>
                  <a:gd name="T29" fmla="*/ 1 h 839"/>
                  <a:gd name="T30" fmla="*/ 99 w 1025"/>
                  <a:gd name="T31" fmla="*/ 1 h 839"/>
                  <a:gd name="T32" fmla="*/ 97 w 1025"/>
                  <a:gd name="T33" fmla="*/ 1 h 839"/>
                  <a:gd name="T34" fmla="*/ 93 w 1025"/>
                  <a:gd name="T35" fmla="*/ 1 h 839"/>
                  <a:gd name="T36" fmla="*/ 89 w 1025"/>
                  <a:gd name="T37" fmla="*/ 1 h 839"/>
                  <a:gd name="T38" fmla="*/ 85 w 1025"/>
                  <a:gd name="T39" fmla="*/ 1 h 839"/>
                  <a:gd name="T40" fmla="*/ 82 w 1025"/>
                  <a:gd name="T41" fmla="*/ 1 h 839"/>
                  <a:gd name="T42" fmla="*/ 78 w 1025"/>
                  <a:gd name="T43" fmla="*/ 1 h 839"/>
                  <a:gd name="T44" fmla="*/ 75 w 1025"/>
                  <a:gd name="T45" fmla="*/ 1 h 839"/>
                  <a:gd name="T46" fmla="*/ 72 w 1025"/>
                  <a:gd name="T47" fmla="*/ 1 h 839"/>
                  <a:gd name="T48" fmla="*/ 70 w 1025"/>
                  <a:gd name="T49" fmla="*/ 1 h 839"/>
                  <a:gd name="T50" fmla="*/ 68 w 1025"/>
                  <a:gd name="T51" fmla="*/ 1 h 839"/>
                  <a:gd name="T52" fmla="*/ 66 w 1025"/>
                  <a:gd name="T53" fmla="*/ 1 h 839"/>
                  <a:gd name="T54" fmla="*/ 63 w 1025"/>
                  <a:gd name="T55" fmla="*/ 1 h 839"/>
                  <a:gd name="T56" fmla="*/ 61 w 1025"/>
                  <a:gd name="T57" fmla="*/ 1 h 839"/>
                  <a:gd name="T58" fmla="*/ 58 w 1025"/>
                  <a:gd name="T59" fmla="*/ 1 h 839"/>
                  <a:gd name="T60" fmla="*/ 56 w 1025"/>
                  <a:gd name="T61" fmla="*/ 1 h 839"/>
                  <a:gd name="T62" fmla="*/ 53 w 1025"/>
                  <a:gd name="T63" fmla="*/ 1 h 839"/>
                  <a:gd name="T64" fmla="*/ 50 w 1025"/>
                  <a:gd name="T65" fmla="*/ 1 h 839"/>
                  <a:gd name="T66" fmla="*/ 47 w 1025"/>
                  <a:gd name="T67" fmla="*/ 1 h 839"/>
                  <a:gd name="T68" fmla="*/ 45 w 1025"/>
                  <a:gd name="T69" fmla="*/ 1 h 839"/>
                  <a:gd name="T70" fmla="*/ 43 w 1025"/>
                  <a:gd name="T71" fmla="*/ 1 h 839"/>
                  <a:gd name="T72" fmla="*/ 40 w 1025"/>
                  <a:gd name="T73" fmla="*/ 1 h 839"/>
                  <a:gd name="T74" fmla="*/ 38 w 1025"/>
                  <a:gd name="T75" fmla="*/ 1 h 839"/>
                  <a:gd name="T76" fmla="*/ 35 w 1025"/>
                  <a:gd name="T77" fmla="*/ 1 h 839"/>
                  <a:gd name="T78" fmla="*/ 32 w 1025"/>
                  <a:gd name="T79" fmla="*/ 1 h 839"/>
                  <a:gd name="T80" fmla="*/ 30 w 1025"/>
                  <a:gd name="T81" fmla="*/ 1 h 839"/>
                  <a:gd name="T82" fmla="*/ 26 w 1025"/>
                  <a:gd name="T83" fmla="*/ 1 h 839"/>
                  <a:gd name="T84" fmla="*/ 24 w 1025"/>
                  <a:gd name="T85" fmla="*/ 1 h 839"/>
                  <a:gd name="T86" fmla="*/ 20 w 1025"/>
                  <a:gd name="T87" fmla="*/ 1 h 839"/>
                  <a:gd name="T88" fmla="*/ 16 w 1025"/>
                  <a:gd name="T89" fmla="*/ 1 h 839"/>
                  <a:gd name="T90" fmla="*/ 12 w 1025"/>
                  <a:gd name="T91" fmla="*/ 1 h 839"/>
                  <a:gd name="T92" fmla="*/ 8 w 1025"/>
                  <a:gd name="T93" fmla="*/ 1 h 839"/>
                  <a:gd name="T94" fmla="*/ 3 w 1025"/>
                  <a:gd name="T95" fmla="*/ 1 h 839"/>
                  <a:gd name="T96" fmla="*/ 2 w 1025"/>
                  <a:gd name="T97" fmla="*/ 0 h 839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0" t="0" r="r" b="b"/>
                <a:pathLst>
                  <a:path w="1025" h="839">
                    <a:moveTo>
                      <a:pt x="2" y="0"/>
                    </a:moveTo>
                    <a:lnTo>
                      <a:pt x="1024" y="0"/>
                    </a:lnTo>
                    <a:lnTo>
                      <a:pt x="1024" y="583"/>
                    </a:lnTo>
                    <a:lnTo>
                      <a:pt x="1018" y="580"/>
                    </a:lnTo>
                    <a:lnTo>
                      <a:pt x="1013" y="579"/>
                    </a:lnTo>
                    <a:lnTo>
                      <a:pt x="1007" y="577"/>
                    </a:lnTo>
                    <a:lnTo>
                      <a:pt x="1001" y="576"/>
                    </a:lnTo>
                    <a:lnTo>
                      <a:pt x="994" y="573"/>
                    </a:lnTo>
                    <a:lnTo>
                      <a:pt x="989" y="571"/>
                    </a:lnTo>
                    <a:lnTo>
                      <a:pt x="983" y="570"/>
                    </a:lnTo>
                    <a:lnTo>
                      <a:pt x="977" y="568"/>
                    </a:lnTo>
                    <a:lnTo>
                      <a:pt x="972" y="565"/>
                    </a:lnTo>
                    <a:lnTo>
                      <a:pt x="966" y="563"/>
                    </a:lnTo>
                    <a:lnTo>
                      <a:pt x="960" y="563"/>
                    </a:lnTo>
                    <a:lnTo>
                      <a:pt x="954" y="562"/>
                    </a:lnTo>
                    <a:lnTo>
                      <a:pt x="948" y="560"/>
                    </a:lnTo>
                    <a:lnTo>
                      <a:pt x="942" y="557"/>
                    </a:lnTo>
                    <a:lnTo>
                      <a:pt x="936" y="556"/>
                    </a:lnTo>
                    <a:lnTo>
                      <a:pt x="930" y="554"/>
                    </a:lnTo>
                    <a:lnTo>
                      <a:pt x="925" y="554"/>
                    </a:lnTo>
                    <a:lnTo>
                      <a:pt x="917" y="552"/>
                    </a:lnTo>
                    <a:lnTo>
                      <a:pt x="911" y="551"/>
                    </a:lnTo>
                    <a:lnTo>
                      <a:pt x="905" y="548"/>
                    </a:lnTo>
                    <a:lnTo>
                      <a:pt x="901" y="548"/>
                    </a:lnTo>
                    <a:lnTo>
                      <a:pt x="893" y="546"/>
                    </a:lnTo>
                    <a:lnTo>
                      <a:pt x="887" y="545"/>
                    </a:lnTo>
                    <a:lnTo>
                      <a:pt x="881" y="545"/>
                    </a:lnTo>
                    <a:lnTo>
                      <a:pt x="876" y="543"/>
                    </a:lnTo>
                    <a:lnTo>
                      <a:pt x="869" y="540"/>
                    </a:lnTo>
                    <a:lnTo>
                      <a:pt x="863" y="540"/>
                    </a:lnTo>
                    <a:lnTo>
                      <a:pt x="857" y="538"/>
                    </a:lnTo>
                    <a:lnTo>
                      <a:pt x="849" y="537"/>
                    </a:lnTo>
                    <a:lnTo>
                      <a:pt x="844" y="537"/>
                    </a:lnTo>
                    <a:lnTo>
                      <a:pt x="837" y="535"/>
                    </a:lnTo>
                    <a:lnTo>
                      <a:pt x="831" y="535"/>
                    </a:lnTo>
                    <a:lnTo>
                      <a:pt x="825" y="532"/>
                    </a:lnTo>
                    <a:lnTo>
                      <a:pt x="817" y="532"/>
                    </a:lnTo>
                    <a:lnTo>
                      <a:pt x="813" y="531"/>
                    </a:lnTo>
                    <a:lnTo>
                      <a:pt x="806" y="531"/>
                    </a:lnTo>
                    <a:lnTo>
                      <a:pt x="799" y="531"/>
                    </a:lnTo>
                    <a:lnTo>
                      <a:pt x="793" y="529"/>
                    </a:lnTo>
                    <a:lnTo>
                      <a:pt x="788" y="529"/>
                    </a:lnTo>
                    <a:lnTo>
                      <a:pt x="781" y="529"/>
                    </a:lnTo>
                    <a:lnTo>
                      <a:pt x="774" y="529"/>
                    </a:lnTo>
                    <a:lnTo>
                      <a:pt x="768" y="529"/>
                    </a:lnTo>
                    <a:lnTo>
                      <a:pt x="761" y="529"/>
                    </a:lnTo>
                    <a:lnTo>
                      <a:pt x="756" y="529"/>
                    </a:lnTo>
                    <a:lnTo>
                      <a:pt x="750" y="529"/>
                    </a:lnTo>
                    <a:lnTo>
                      <a:pt x="744" y="529"/>
                    </a:lnTo>
                    <a:lnTo>
                      <a:pt x="736" y="529"/>
                    </a:lnTo>
                    <a:lnTo>
                      <a:pt x="732" y="531"/>
                    </a:lnTo>
                    <a:lnTo>
                      <a:pt x="726" y="531"/>
                    </a:lnTo>
                    <a:lnTo>
                      <a:pt x="720" y="531"/>
                    </a:lnTo>
                    <a:lnTo>
                      <a:pt x="715" y="532"/>
                    </a:lnTo>
                    <a:lnTo>
                      <a:pt x="708" y="532"/>
                    </a:lnTo>
                    <a:lnTo>
                      <a:pt x="701" y="535"/>
                    </a:lnTo>
                    <a:lnTo>
                      <a:pt x="695" y="535"/>
                    </a:lnTo>
                    <a:lnTo>
                      <a:pt x="691" y="537"/>
                    </a:lnTo>
                    <a:lnTo>
                      <a:pt x="685" y="538"/>
                    </a:lnTo>
                    <a:lnTo>
                      <a:pt x="679" y="540"/>
                    </a:lnTo>
                    <a:lnTo>
                      <a:pt x="674" y="540"/>
                    </a:lnTo>
                    <a:lnTo>
                      <a:pt x="666" y="543"/>
                    </a:lnTo>
                    <a:lnTo>
                      <a:pt x="660" y="545"/>
                    </a:lnTo>
                    <a:lnTo>
                      <a:pt x="654" y="546"/>
                    </a:lnTo>
                    <a:lnTo>
                      <a:pt x="650" y="548"/>
                    </a:lnTo>
                    <a:lnTo>
                      <a:pt x="644" y="551"/>
                    </a:lnTo>
                    <a:lnTo>
                      <a:pt x="638" y="552"/>
                    </a:lnTo>
                    <a:lnTo>
                      <a:pt x="630" y="556"/>
                    </a:lnTo>
                    <a:lnTo>
                      <a:pt x="624" y="560"/>
                    </a:lnTo>
                    <a:lnTo>
                      <a:pt x="618" y="563"/>
                    </a:lnTo>
                    <a:lnTo>
                      <a:pt x="612" y="568"/>
                    </a:lnTo>
                    <a:lnTo>
                      <a:pt x="604" y="571"/>
                    </a:lnTo>
                    <a:lnTo>
                      <a:pt x="598" y="576"/>
                    </a:lnTo>
                    <a:lnTo>
                      <a:pt x="590" y="579"/>
                    </a:lnTo>
                    <a:lnTo>
                      <a:pt x="586" y="583"/>
                    </a:lnTo>
                    <a:lnTo>
                      <a:pt x="580" y="587"/>
                    </a:lnTo>
                    <a:lnTo>
                      <a:pt x="574" y="590"/>
                    </a:lnTo>
                    <a:lnTo>
                      <a:pt x="566" y="596"/>
                    </a:lnTo>
                    <a:lnTo>
                      <a:pt x="561" y="601"/>
                    </a:lnTo>
                    <a:lnTo>
                      <a:pt x="555" y="604"/>
                    </a:lnTo>
                    <a:lnTo>
                      <a:pt x="549" y="608"/>
                    </a:lnTo>
                    <a:lnTo>
                      <a:pt x="543" y="613"/>
                    </a:lnTo>
                    <a:lnTo>
                      <a:pt x="539" y="618"/>
                    </a:lnTo>
                    <a:lnTo>
                      <a:pt x="534" y="621"/>
                    </a:lnTo>
                    <a:lnTo>
                      <a:pt x="529" y="627"/>
                    </a:lnTo>
                    <a:lnTo>
                      <a:pt x="523" y="630"/>
                    </a:lnTo>
                    <a:lnTo>
                      <a:pt x="517" y="636"/>
                    </a:lnTo>
                    <a:lnTo>
                      <a:pt x="514" y="641"/>
                    </a:lnTo>
                    <a:lnTo>
                      <a:pt x="508" y="646"/>
                    </a:lnTo>
                    <a:lnTo>
                      <a:pt x="505" y="650"/>
                    </a:lnTo>
                    <a:lnTo>
                      <a:pt x="499" y="655"/>
                    </a:lnTo>
                    <a:lnTo>
                      <a:pt x="495" y="660"/>
                    </a:lnTo>
                    <a:lnTo>
                      <a:pt x="490" y="666"/>
                    </a:lnTo>
                    <a:lnTo>
                      <a:pt x="485" y="670"/>
                    </a:lnTo>
                    <a:lnTo>
                      <a:pt x="482" y="675"/>
                    </a:lnTo>
                    <a:lnTo>
                      <a:pt x="476" y="680"/>
                    </a:lnTo>
                    <a:lnTo>
                      <a:pt x="473" y="686"/>
                    </a:lnTo>
                    <a:lnTo>
                      <a:pt x="469" y="691"/>
                    </a:lnTo>
                    <a:lnTo>
                      <a:pt x="466" y="695"/>
                    </a:lnTo>
                    <a:lnTo>
                      <a:pt x="461" y="701"/>
                    </a:lnTo>
                    <a:lnTo>
                      <a:pt x="458" y="708"/>
                    </a:lnTo>
                    <a:lnTo>
                      <a:pt x="453" y="711"/>
                    </a:lnTo>
                    <a:lnTo>
                      <a:pt x="450" y="717"/>
                    </a:lnTo>
                    <a:lnTo>
                      <a:pt x="446" y="723"/>
                    </a:lnTo>
                    <a:lnTo>
                      <a:pt x="443" y="726"/>
                    </a:lnTo>
                    <a:lnTo>
                      <a:pt x="437" y="732"/>
                    </a:lnTo>
                    <a:lnTo>
                      <a:pt x="434" y="736"/>
                    </a:lnTo>
                    <a:lnTo>
                      <a:pt x="429" y="742"/>
                    </a:lnTo>
                    <a:lnTo>
                      <a:pt x="426" y="745"/>
                    </a:lnTo>
                    <a:lnTo>
                      <a:pt x="421" y="750"/>
                    </a:lnTo>
                    <a:lnTo>
                      <a:pt x="418" y="753"/>
                    </a:lnTo>
                    <a:lnTo>
                      <a:pt x="412" y="759"/>
                    </a:lnTo>
                    <a:lnTo>
                      <a:pt x="409" y="764"/>
                    </a:lnTo>
                    <a:lnTo>
                      <a:pt x="405" y="767"/>
                    </a:lnTo>
                    <a:lnTo>
                      <a:pt x="402" y="771"/>
                    </a:lnTo>
                    <a:lnTo>
                      <a:pt x="396" y="774"/>
                    </a:lnTo>
                    <a:lnTo>
                      <a:pt x="393" y="777"/>
                    </a:lnTo>
                    <a:lnTo>
                      <a:pt x="388" y="782"/>
                    </a:lnTo>
                    <a:lnTo>
                      <a:pt x="385" y="784"/>
                    </a:lnTo>
                    <a:lnTo>
                      <a:pt x="379" y="788"/>
                    </a:lnTo>
                    <a:lnTo>
                      <a:pt x="376" y="791"/>
                    </a:lnTo>
                    <a:lnTo>
                      <a:pt x="371" y="796"/>
                    </a:lnTo>
                    <a:lnTo>
                      <a:pt x="365" y="798"/>
                    </a:lnTo>
                    <a:lnTo>
                      <a:pt x="362" y="801"/>
                    </a:lnTo>
                    <a:lnTo>
                      <a:pt x="356" y="804"/>
                    </a:lnTo>
                    <a:lnTo>
                      <a:pt x="353" y="807"/>
                    </a:lnTo>
                    <a:lnTo>
                      <a:pt x="348" y="809"/>
                    </a:lnTo>
                    <a:lnTo>
                      <a:pt x="344" y="810"/>
                    </a:lnTo>
                    <a:lnTo>
                      <a:pt x="339" y="815"/>
                    </a:lnTo>
                    <a:lnTo>
                      <a:pt x="333" y="816"/>
                    </a:lnTo>
                    <a:lnTo>
                      <a:pt x="330" y="818"/>
                    </a:lnTo>
                    <a:lnTo>
                      <a:pt x="326" y="821"/>
                    </a:lnTo>
                    <a:lnTo>
                      <a:pt x="323" y="822"/>
                    </a:lnTo>
                    <a:lnTo>
                      <a:pt x="320" y="824"/>
                    </a:lnTo>
                    <a:lnTo>
                      <a:pt x="315" y="826"/>
                    </a:lnTo>
                    <a:lnTo>
                      <a:pt x="312" y="826"/>
                    </a:lnTo>
                    <a:lnTo>
                      <a:pt x="307" y="829"/>
                    </a:lnTo>
                    <a:lnTo>
                      <a:pt x="304" y="830"/>
                    </a:lnTo>
                    <a:lnTo>
                      <a:pt x="300" y="830"/>
                    </a:lnTo>
                    <a:lnTo>
                      <a:pt x="297" y="832"/>
                    </a:lnTo>
                    <a:lnTo>
                      <a:pt x="292" y="832"/>
                    </a:lnTo>
                    <a:lnTo>
                      <a:pt x="289" y="833"/>
                    </a:lnTo>
                    <a:lnTo>
                      <a:pt x="285" y="833"/>
                    </a:lnTo>
                    <a:lnTo>
                      <a:pt x="281" y="836"/>
                    </a:lnTo>
                    <a:lnTo>
                      <a:pt x="277" y="836"/>
                    </a:lnTo>
                    <a:lnTo>
                      <a:pt x="272" y="836"/>
                    </a:lnTo>
                    <a:lnTo>
                      <a:pt x="268" y="836"/>
                    </a:lnTo>
                    <a:lnTo>
                      <a:pt x="265" y="838"/>
                    </a:lnTo>
                    <a:lnTo>
                      <a:pt x="260" y="838"/>
                    </a:lnTo>
                    <a:lnTo>
                      <a:pt x="257" y="838"/>
                    </a:lnTo>
                    <a:lnTo>
                      <a:pt x="251" y="838"/>
                    </a:lnTo>
                    <a:lnTo>
                      <a:pt x="248" y="838"/>
                    </a:lnTo>
                    <a:lnTo>
                      <a:pt x="243" y="838"/>
                    </a:lnTo>
                    <a:lnTo>
                      <a:pt x="239" y="838"/>
                    </a:lnTo>
                    <a:lnTo>
                      <a:pt x="234" y="836"/>
                    </a:lnTo>
                    <a:lnTo>
                      <a:pt x="231" y="836"/>
                    </a:lnTo>
                    <a:lnTo>
                      <a:pt x="225" y="836"/>
                    </a:lnTo>
                    <a:lnTo>
                      <a:pt x="221" y="836"/>
                    </a:lnTo>
                    <a:lnTo>
                      <a:pt x="216" y="833"/>
                    </a:lnTo>
                    <a:lnTo>
                      <a:pt x="211" y="833"/>
                    </a:lnTo>
                    <a:lnTo>
                      <a:pt x="207" y="833"/>
                    </a:lnTo>
                    <a:lnTo>
                      <a:pt x="202" y="832"/>
                    </a:lnTo>
                    <a:lnTo>
                      <a:pt x="196" y="832"/>
                    </a:lnTo>
                    <a:lnTo>
                      <a:pt x="193" y="830"/>
                    </a:lnTo>
                    <a:lnTo>
                      <a:pt x="187" y="829"/>
                    </a:lnTo>
                    <a:lnTo>
                      <a:pt x="184" y="829"/>
                    </a:lnTo>
                    <a:lnTo>
                      <a:pt x="178" y="826"/>
                    </a:lnTo>
                    <a:lnTo>
                      <a:pt x="172" y="824"/>
                    </a:lnTo>
                    <a:lnTo>
                      <a:pt x="169" y="822"/>
                    </a:lnTo>
                    <a:lnTo>
                      <a:pt x="163" y="821"/>
                    </a:lnTo>
                    <a:lnTo>
                      <a:pt x="157" y="818"/>
                    </a:lnTo>
                    <a:lnTo>
                      <a:pt x="152" y="816"/>
                    </a:lnTo>
                    <a:lnTo>
                      <a:pt x="146" y="815"/>
                    </a:lnTo>
                    <a:lnTo>
                      <a:pt x="140" y="810"/>
                    </a:lnTo>
                    <a:lnTo>
                      <a:pt x="135" y="809"/>
                    </a:lnTo>
                    <a:lnTo>
                      <a:pt x="129" y="805"/>
                    </a:lnTo>
                    <a:lnTo>
                      <a:pt x="123" y="804"/>
                    </a:lnTo>
                    <a:lnTo>
                      <a:pt x="116" y="799"/>
                    </a:lnTo>
                    <a:lnTo>
                      <a:pt x="111" y="796"/>
                    </a:lnTo>
                    <a:lnTo>
                      <a:pt x="105" y="793"/>
                    </a:lnTo>
                    <a:lnTo>
                      <a:pt x="97" y="790"/>
                    </a:lnTo>
                    <a:lnTo>
                      <a:pt x="91" y="785"/>
                    </a:lnTo>
                    <a:lnTo>
                      <a:pt x="87" y="782"/>
                    </a:lnTo>
                    <a:lnTo>
                      <a:pt x="79" y="777"/>
                    </a:lnTo>
                    <a:lnTo>
                      <a:pt x="73" y="774"/>
                    </a:lnTo>
                    <a:lnTo>
                      <a:pt x="65" y="768"/>
                    </a:lnTo>
                    <a:lnTo>
                      <a:pt x="58" y="765"/>
                    </a:lnTo>
                    <a:lnTo>
                      <a:pt x="52" y="760"/>
                    </a:lnTo>
                    <a:lnTo>
                      <a:pt x="46" y="756"/>
                    </a:lnTo>
                    <a:lnTo>
                      <a:pt x="38" y="751"/>
                    </a:lnTo>
                    <a:lnTo>
                      <a:pt x="30" y="745"/>
                    </a:lnTo>
                    <a:lnTo>
                      <a:pt x="23" y="740"/>
                    </a:lnTo>
                    <a:lnTo>
                      <a:pt x="15" y="736"/>
                    </a:lnTo>
                    <a:lnTo>
                      <a:pt x="9" y="731"/>
                    </a:lnTo>
                    <a:lnTo>
                      <a:pt x="0" y="725"/>
                    </a:lnTo>
                    <a:lnTo>
                      <a:pt x="2" y="0"/>
                    </a:lnTo>
                  </a:path>
                </a:pathLst>
              </a:custGeom>
              <a:solidFill>
                <a:srgbClr val="FFDDC3"/>
              </a:solidFill>
              <a:ln>
                <a:noFill/>
              </a:ln>
              <a:effectLst>
                <a:outerShdw dist="35921" dir="2700000" algn="ctr" rotWithShape="0">
                  <a:schemeClr val="bg2"/>
                </a:outerShdw>
              </a:effectLst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FF0000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12321" name="Text Box 24"/>
              <p:cNvSpPr txBox="1">
                <a:spLocks noChangeArrowheads="1"/>
              </p:cNvSpPr>
              <p:nvPr/>
            </p:nvSpPr>
            <p:spPr bwMode="auto">
              <a:xfrm>
                <a:off x="1488" y="1767"/>
                <a:ext cx="1036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C0C6E0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anchor="ctr" anchorCtr="1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defRPr/>
                </a:pPr>
                <a:r>
                  <a:rPr lang="en-US" sz="1400" dirty="0">
                    <a:latin typeface="Consolas"/>
                    <a:cs typeface="Consolas"/>
                  </a:rPr>
                  <a:t>MyProg.class</a:t>
                </a:r>
              </a:p>
            </p:txBody>
          </p:sp>
          <p:cxnSp>
            <p:nvCxnSpPr>
              <p:cNvPr id="12322" name="AutoShape 37"/>
              <p:cNvCxnSpPr>
                <a:cxnSpLocks noChangeShapeType="1"/>
              </p:cNvCxnSpPr>
              <p:nvPr/>
            </p:nvCxnSpPr>
            <p:spPr bwMode="auto">
              <a:xfrm flipH="1">
                <a:off x="1968" y="1488"/>
                <a:ext cx="1" cy="240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lg" len="lg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  <p:sp>
            <p:nvSpPr>
              <p:cNvPr id="12323" name="Rectangle 48"/>
              <p:cNvSpPr>
                <a:spLocks noChangeArrowheads="1"/>
              </p:cNvSpPr>
              <p:nvPr/>
            </p:nvSpPr>
            <p:spPr bwMode="auto">
              <a:xfrm>
                <a:off x="2496" y="1776"/>
                <a:ext cx="1248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/>
              <a:lstStyle/>
              <a:p>
                <a:pPr indent="14288" algn="l">
                  <a:spcBef>
                    <a:spcPct val="15000"/>
                  </a:spcBef>
                  <a:buClr>
                    <a:srgbClr val="006600"/>
                  </a:buClr>
                  <a:buSzPct val="85000"/>
                  <a:buFont typeface="Wingdings" charset="0"/>
                  <a:buNone/>
                  <a:defRPr/>
                </a:pPr>
                <a:r>
                  <a:rPr lang="en-US" sz="1600" dirty="0">
                    <a:latin typeface="Times New Roman"/>
                    <a:cs typeface="Times New Roman"/>
                  </a:rPr>
                  <a:t>Bytecode file</a:t>
                </a:r>
              </a:p>
            </p:txBody>
          </p:sp>
        </p:grpSp>
      </p:grpSp>
      <p:grpSp>
        <p:nvGrpSpPr>
          <p:cNvPr id="908355" name="Group 67"/>
          <p:cNvGrpSpPr>
            <a:grpSpLocks/>
          </p:cNvGrpSpPr>
          <p:nvPr/>
        </p:nvGrpSpPr>
        <p:grpSpPr bwMode="auto">
          <a:xfrm>
            <a:off x="1295400" y="838200"/>
            <a:ext cx="5791200" cy="661988"/>
            <a:chOff x="96" y="528"/>
            <a:chExt cx="3648" cy="417"/>
          </a:xfrm>
        </p:grpSpPr>
        <p:cxnSp>
          <p:nvCxnSpPr>
            <p:cNvPr id="12308" name="AutoShape 40"/>
            <p:cNvCxnSpPr>
              <a:cxnSpLocks noChangeShapeType="1"/>
              <a:stCxn id="12310" idx="3"/>
              <a:endCxn id="12314" idx="1"/>
            </p:cNvCxnSpPr>
            <p:nvPr/>
          </p:nvCxnSpPr>
          <p:spPr bwMode="auto">
            <a:xfrm flipV="1">
              <a:off x="816" y="666"/>
              <a:ext cx="720" cy="6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grpSp>
          <p:nvGrpSpPr>
            <p:cNvPr id="65558" name="Group 56"/>
            <p:cNvGrpSpPr>
              <a:grpSpLocks/>
            </p:cNvGrpSpPr>
            <p:nvPr/>
          </p:nvGrpSpPr>
          <p:grpSpPr bwMode="auto">
            <a:xfrm>
              <a:off x="1536" y="528"/>
              <a:ext cx="2208" cy="417"/>
              <a:chOff x="1536" y="528"/>
              <a:chExt cx="2208" cy="417"/>
            </a:xfrm>
          </p:grpSpPr>
          <p:grpSp>
            <p:nvGrpSpPr>
              <p:cNvPr id="65560" name="Group 14"/>
              <p:cNvGrpSpPr>
                <a:grpSpLocks/>
              </p:cNvGrpSpPr>
              <p:nvPr/>
            </p:nvGrpSpPr>
            <p:grpSpPr bwMode="auto">
              <a:xfrm>
                <a:off x="1536" y="528"/>
                <a:ext cx="864" cy="417"/>
                <a:chOff x="1344" y="1488"/>
                <a:chExt cx="1025" cy="672"/>
              </a:xfrm>
            </p:grpSpPr>
            <p:sp>
              <p:nvSpPr>
                <p:cNvPr id="65562" name="Freeform 15"/>
                <p:cNvSpPr>
                  <a:spLocks/>
                </p:cNvSpPr>
                <p:nvPr/>
              </p:nvSpPr>
              <p:spPr bwMode="auto">
                <a:xfrm>
                  <a:off x="1344" y="1488"/>
                  <a:ext cx="1025" cy="672"/>
                </a:xfrm>
                <a:custGeom>
                  <a:avLst/>
                  <a:gdLst>
                    <a:gd name="T0" fmla="*/ 1018 w 1025"/>
                    <a:gd name="T1" fmla="*/ 50 h 839"/>
                    <a:gd name="T2" fmla="*/ 994 w 1025"/>
                    <a:gd name="T3" fmla="*/ 50 h 839"/>
                    <a:gd name="T4" fmla="*/ 972 w 1025"/>
                    <a:gd name="T5" fmla="*/ 50 h 839"/>
                    <a:gd name="T6" fmla="*/ 948 w 1025"/>
                    <a:gd name="T7" fmla="*/ 49 h 839"/>
                    <a:gd name="T8" fmla="*/ 925 w 1025"/>
                    <a:gd name="T9" fmla="*/ 49 h 839"/>
                    <a:gd name="T10" fmla="*/ 901 w 1025"/>
                    <a:gd name="T11" fmla="*/ 47 h 839"/>
                    <a:gd name="T12" fmla="*/ 876 w 1025"/>
                    <a:gd name="T13" fmla="*/ 47 h 839"/>
                    <a:gd name="T14" fmla="*/ 849 w 1025"/>
                    <a:gd name="T15" fmla="*/ 46 h 839"/>
                    <a:gd name="T16" fmla="*/ 825 w 1025"/>
                    <a:gd name="T17" fmla="*/ 46 h 839"/>
                    <a:gd name="T18" fmla="*/ 799 w 1025"/>
                    <a:gd name="T19" fmla="*/ 46 h 839"/>
                    <a:gd name="T20" fmla="*/ 774 w 1025"/>
                    <a:gd name="T21" fmla="*/ 46 h 839"/>
                    <a:gd name="T22" fmla="*/ 750 w 1025"/>
                    <a:gd name="T23" fmla="*/ 46 h 839"/>
                    <a:gd name="T24" fmla="*/ 726 w 1025"/>
                    <a:gd name="T25" fmla="*/ 46 h 839"/>
                    <a:gd name="T26" fmla="*/ 701 w 1025"/>
                    <a:gd name="T27" fmla="*/ 46 h 839"/>
                    <a:gd name="T28" fmla="*/ 679 w 1025"/>
                    <a:gd name="T29" fmla="*/ 47 h 839"/>
                    <a:gd name="T30" fmla="*/ 654 w 1025"/>
                    <a:gd name="T31" fmla="*/ 47 h 839"/>
                    <a:gd name="T32" fmla="*/ 630 w 1025"/>
                    <a:gd name="T33" fmla="*/ 49 h 839"/>
                    <a:gd name="T34" fmla="*/ 604 w 1025"/>
                    <a:gd name="T35" fmla="*/ 50 h 839"/>
                    <a:gd name="T36" fmla="*/ 580 w 1025"/>
                    <a:gd name="T37" fmla="*/ 50 h 839"/>
                    <a:gd name="T38" fmla="*/ 555 w 1025"/>
                    <a:gd name="T39" fmla="*/ 53 h 839"/>
                    <a:gd name="T40" fmla="*/ 534 w 1025"/>
                    <a:gd name="T41" fmla="*/ 54 h 839"/>
                    <a:gd name="T42" fmla="*/ 514 w 1025"/>
                    <a:gd name="T43" fmla="*/ 56 h 839"/>
                    <a:gd name="T44" fmla="*/ 495 w 1025"/>
                    <a:gd name="T45" fmla="*/ 58 h 839"/>
                    <a:gd name="T46" fmla="*/ 476 w 1025"/>
                    <a:gd name="T47" fmla="*/ 59 h 839"/>
                    <a:gd name="T48" fmla="*/ 461 w 1025"/>
                    <a:gd name="T49" fmla="*/ 61 h 839"/>
                    <a:gd name="T50" fmla="*/ 446 w 1025"/>
                    <a:gd name="T51" fmla="*/ 63 h 839"/>
                    <a:gd name="T52" fmla="*/ 429 w 1025"/>
                    <a:gd name="T53" fmla="*/ 64 h 839"/>
                    <a:gd name="T54" fmla="*/ 412 w 1025"/>
                    <a:gd name="T55" fmla="*/ 66 h 839"/>
                    <a:gd name="T56" fmla="*/ 396 w 1025"/>
                    <a:gd name="T57" fmla="*/ 67 h 839"/>
                    <a:gd name="T58" fmla="*/ 379 w 1025"/>
                    <a:gd name="T59" fmla="*/ 69 h 839"/>
                    <a:gd name="T60" fmla="*/ 362 w 1025"/>
                    <a:gd name="T61" fmla="*/ 70 h 839"/>
                    <a:gd name="T62" fmla="*/ 344 w 1025"/>
                    <a:gd name="T63" fmla="*/ 70 h 839"/>
                    <a:gd name="T64" fmla="*/ 326 w 1025"/>
                    <a:gd name="T65" fmla="*/ 71 h 839"/>
                    <a:gd name="T66" fmla="*/ 312 w 1025"/>
                    <a:gd name="T67" fmla="*/ 72 h 839"/>
                    <a:gd name="T68" fmla="*/ 297 w 1025"/>
                    <a:gd name="T69" fmla="*/ 72 h 839"/>
                    <a:gd name="T70" fmla="*/ 281 w 1025"/>
                    <a:gd name="T71" fmla="*/ 73 h 839"/>
                    <a:gd name="T72" fmla="*/ 265 w 1025"/>
                    <a:gd name="T73" fmla="*/ 73 h 839"/>
                    <a:gd name="T74" fmla="*/ 248 w 1025"/>
                    <a:gd name="T75" fmla="*/ 73 h 839"/>
                    <a:gd name="T76" fmla="*/ 231 w 1025"/>
                    <a:gd name="T77" fmla="*/ 73 h 839"/>
                    <a:gd name="T78" fmla="*/ 211 w 1025"/>
                    <a:gd name="T79" fmla="*/ 73 h 839"/>
                    <a:gd name="T80" fmla="*/ 193 w 1025"/>
                    <a:gd name="T81" fmla="*/ 72 h 839"/>
                    <a:gd name="T82" fmla="*/ 172 w 1025"/>
                    <a:gd name="T83" fmla="*/ 72 h 839"/>
                    <a:gd name="T84" fmla="*/ 152 w 1025"/>
                    <a:gd name="T85" fmla="*/ 71 h 839"/>
                    <a:gd name="T86" fmla="*/ 129 w 1025"/>
                    <a:gd name="T87" fmla="*/ 70 h 839"/>
                    <a:gd name="T88" fmla="*/ 105 w 1025"/>
                    <a:gd name="T89" fmla="*/ 70 h 839"/>
                    <a:gd name="T90" fmla="*/ 79 w 1025"/>
                    <a:gd name="T91" fmla="*/ 67 h 839"/>
                    <a:gd name="T92" fmla="*/ 52 w 1025"/>
                    <a:gd name="T93" fmla="*/ 66 h 839"/>
                    <a:gd name="T94" fmla="*/ 23 w 1025"/>
                    <a:gd name="T95" fmla="*/ 64 h 839"/>
                    <a:gd name="T96" fmla="*/ 2 w 1025"/>
                    <a:gd name="T97" fmla="*/ 0 h 839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0" t="0" r="r" b="b"/>
                  <a:pathLst>
                    <a:path w="1025" h="839">
                      <a:moveTo>
                        <a:pt x="2" y="0"/>
                      </a:moveTo>
                      <a:lnTo>
                        <a:pt x="1024" y="0"/>
                      </a:lnTo>
                      <a:lnTo>
                        <a:pt x="1024" y="583"/>
                      </a:lnTo>
                      <a:lnTo>
                        <a:pt x="1018" y="580"/>
                      </a:lnTo>
                      <a:lnTo>
                        <a:pt x="1013" y="579"/>
                      </a:lnTo>
                      <a:lnTo>
                        <a:pt x="1007" y="577"/>
                      </a:lnTo>
                      <a:lnTo>
                        <a:pt x="1001" y="576"/>
                      </a:lnTo>
                      <a:lnTo>
                        <a:pt x="994" y="573"/>
                      </a:lnTo>
                      <a:lnTo>
                        <a:pt x="989" y="571"/>
                      </a:lnTo>
                      <a:lnTo>
                        <a:pt x="983" y="570"/>
                      </a:lnTo>
                      <a:lnTo>
                        <a:pt x="977" y="568"/>
                      </a:lnTo>
                      <a:lnTo>
                        <a:pt x="972" y="565"/>
                      </a:lnTo>
                      <a:lnTo>
                        <a:pt x="966" y="563"/>
                      </a:lnTo>
                      <a:lnTo>
                        <a:pt x="960" y="563"/>
                      </a:lnTo>
                      <a:lnTo>
                        <a:pt x="954" y="562"/>
                      </a:lnTo>
                      <a:lnTo>
                        <a:pt x="948" y="560"/>
                      </a:lnTo>
                      <a:lnTo>
                        <a:pt x="942" y="557"/>
                      </a:lnTo>
                      <a:lnTo>
                        <a:pt x="936" y="556"/>
                      </a:lnTo>
                      <a:lnTo>
                        <a:pt x="930" y="554"/>
                      </a:lnTo>
                      <a:lnTo>
                        <a:pt x="925" y="554"/>
                      </a:lnTo>
                      <a:lnTo>
                        <a:pt x="917" y="552"/>
                      </a:lnTo>
                      <a:lnTo>
                        <a:pt x="911" y="551"/>
                      </a:lnTo>
                      <a:lnTo>
                        <a:pt x="905" y="548"/>
                      </a:lnTo>
                      <a:lnTo>
                        <a:pt x="901" y="548"/>
                      </a:lnTo>
                      <a:lnTo>
                        <a:pt x="893" y="546"/>
                      </a:lnTo>
                      <a:lnTo>
                        <a:pt x="887" y="545"/>
                      </a:lnTo>
                      <a:lnTo>
                        <a:pt x="881" y="545"/>
                      </a:lnTo>
                      <a:lnTo>
                        <a:pt x="876" y="543"/>
                      </a:lnTo>
                      <a:lnTo>
                        <a:pt x="869" y="540"/>
                      </a:lnTo>
                      <a:lnTo>
                        <a:pt x="863" y="540"/>
                      </a:lnTo>
                      <a:lnTo>
                        <a:pt x="857" y="538"/>
                      </a:lnTo>
                      <a:lnTo>
                        <a:pt x="849" y="537"/>
                      </a:lnTo>
                      <a:lnTo>
                        <a:pt x="844" y="537"/>
                      </a:lnTo>
                      <a:lnTo>
                        <a:pt x="837" y="535"/>
                      </a:lnTo>
                      <a:lnTo>
                        <a:pt x="831" y="535"/>
                      </a:lnTo>
                      <a:lnTo>
                        <a:pt x="825" y="532"/>
                      </a:lnTo>
                      <a:lnTo>
                        <a:pt x="817" y="532"/>
                      </a:lnTo>
                      <a:lnTo>
                        <a:pt x="813" y="531"/>
                      </a:lnTo>
                      <a:lnTo>
                        <a:pt x="806" y="531"/>
                      </a:lnTo>
                      <a:lnTo>
                        <a:pt x="799" y="531"/>
                      </a:lnTo>
                      <a:lnTo>
                        <a:pt x="793" y="529"/>
                      </a:lnTo>
                      <a:lnTo>
                        <a:pt x="788" y="529"/>
                      </a:lnTo>
                      <a:lnTo>
                        <a:pt x="781" y="529"/>
                      </a:lnTo>
                      <a:lnTo>
                        <a:pt x="774" y="529"/>
                      </a:lnTo>
                      <a:lnTo>
                        <a:pt x="768" y="529"/>
                      </a:lnTo>
                      <a:lnTo>
                        <a:pt x="761" y="529"/>
                      </a:lnTo>
                      <a:lnTo>
                        <a:pt x="756" y="529"/>
                      </a:lnTo>
                      <a:lnTo>
                        <a:pt x="750" y="529"/>
                      </a:lnTo>
                      <a:lnTo>
                        <a:pt x="744" y="529"/>
                      </a:lnTo>
                      <a:lnTo>
                        <a:pt x="736" y="529"/>
                      </a:lnTo>
                      <a:lnTo>
                        <a:pt x="732" y="531"/>
                      </a:lnTo>
                      <a:lnTo>
                        <a:pt x="726" y="531"/>
                      </a:lnTo>
                      <a:lnTo>
                        <a:pt x="720" y="531"/>
                      </a:lnTo>
                      <a:lnTo>
                        <a:pt x="715" y="532"/>
                      </a:lnTo>
                      <a:lnTo>
                        <a:pt x="708" y="532"/>
                      </a:lnTo>
                      <a:lnTo>
                        <a:pt x="701" y="535"/>
                      </a:lnTo>
                      <a:lnTo>
                        <a:pt x="695" y="535"/>
                      </a:lnTo>
                      <a:lnTo>
                        <a:pt x="691" y="537"/>
                      </a:lnTo>
                      <a:lnTo>
                        <a:pt x="685" y="538"/>
                      </a:lnTo>
                      <a:lnTo>
                        <a:pt x="679" y="540"/>
                      </a:lnTo>
                      <a:lnTo>
                        <a:pt x="674" y="540"/>
                      </a:lnTo>
                      <a:lnTo>
                        <a:pt x="666" y="543"/>
                      </a:lnTo>
                      <a:lnTo>
                        <a:pt x="660" y="545"/>
                      </a:lnTo>
                      <a:lnTo>
                        <a:pt x="654" y="546"/>
                      </a:lnTo>
                      <a:lnTo>
                        <a:pt x="650" y="548"/>
                      </a:lnTo>
                      <a:lnTo>
                        <a:pt x="644" y="551"/>
                      </a:lnTo>
                      <a:lnTo>
                        <a:pt x="638" y="552"/>
                      </a:lnTo>
                      <a:lnTo>
                        <a:pt x="630" y="556"/>
                      </a:lnTo>
                      <a:lnTo>
                        <a:pt x="624" y="560"/>
                      </a:lnTo>
                      <a:lnTo>
                        <a:pt x="618" y="563"/>
                      </a:lnTo>
                      <a:lnTo>
                        <a:pt x="612" y="568"/>
                      </a:lnTo>
                      <a:lnTo>
                        <a:pt x="604" y="571"/>
                      </a:lnTo>
                      <a:lnTo>
                        <a:pt x="598" y="576"/>
                      </a:lnTo>
                      <a:lnTo>
                        <a:pt x="590" y="579"/>
                      </a:lnTo>
                      <a:lnTo>
                        <a:pt x="586" y="583"/>
                      </a:lnTo>
                      <a:lnTo>
                        <a:pt x="580" y="587"/>
                      </a:lnTo>
                      <a:lnTo>
                        <a:pt x="574" y="590"/>
                      </a:lnTo>
                      <a:lnTo>
                        <a:pt x="566" y="596"/>
                      </a:lnTo>
                      <a:lnTo>
                        <a:pt x="561" y="601"/>
                      </a:lnTo>
                      <a:lnTo>
                        <a:pt x="555" y="604"/>
                      </a:lnTo>
                      <a:lnTo>
                        <a:pt x="549" y="608"/>
                      </a:lnTo>
                      <a:lnTo>
                        <a:pt x="543" y="613"/>
                      </a:lnTo>
                      <a:lnTo>
                        <a:pt x="539" y="618"/>
                      </a:lnTo>
                      <a:lnTo>
                        <a:pt x="534" y="621"/>
                      </a:lnTo>
                      <a:lnTo>
                        <a:pt x="529" y="627"/>
                      </a:lnTo>
                      <a:lnTo>
                        <a:pt x="523" y="630"/>
                      </a:lnTo>
                      <a:lnTo>
                        <a:pt x="517" y="636"/>
                      </a:lnTo>
                      <a:lnTo>
                        <a:pt x="514" y="641"/>
                      </a:lnTo>
                      <a:lnTo>
                        <a:pt x="508" y="646"/>
                      </a:lnTo>
                      <a:lnTo>
                        <a:pt x="505" y="650"/>
                      </a:lnTo>
                      <a:lnTo>
                        <a:pt x="499" y="655"/>
                      </a:lnTo>
                      <a:lnTo>
                        <a:pt x="495" y="660"/>
                      </a:lnTo>
                      <a:lnTo>
                        <a:pt x="490" y="666"/>
                      </a:lnTo>
                      <a:lnTo>
                        <a:pt x="485" y="670"/>
                      </a:lnTo>
                      <a:lnTo>
                        <a:pt x="482" y="675"/>
                      </a:lnTo>
                      <a:lnTo>
                        <a:pt x="476" y="680"/>
                      </a:lnTo>
                      <a:lnTo>
                        <a:pt x="473" y="686"/>
                      </a:lnTo>
                      <a:lnTo>
                        <a:pt x="469" y="691"/>
                      </a:lnTo>
                      <a:lnTo>
                        <a:pt x="466" y="695"/>
                      </a:lnTo>
                      <a:lnTo>
                        <a:pt x="461" y="701"/>
                      </a:lnTo>
                      <a:lnTo>
                        <a:pt x="458" y="708"/>
                      </a:lnTo>
                      <a:lnTo>
                        <a:pt x="453" y="711"/>
                      </a:lnTo>
                      <a:lnTo>
                        <a:pt x="450" y="717"/>
                      </a:lnTo>
                      <a:lnTo>
                        <a:pt x="446" y="723"/>
                      </a:lnTo>
                      <a:lnTo>
                        <a:pt x="443" y="726"/>
                      </a:lnTo>
                      <a:lnTo>
                        <a:pt x="437" y="732"/>
                      </a:lnTo>
                      <a:lnTo>
                        <a:pt x="434" y="736"/>
                      </a:lnTo>
                      <a:lnTo>
                        <a:pt x="429" y="742"/>
                      </a:lnTo>
                      <a:lnTo>
                        <a:pt x="426" y="745"/>
                      </a:lnTo>
                      <a:lnTo>
                        <a:pt x="421" y="750"/>
                      </a:lnTo>
                      <a:lnTo>
                        <a:pt x="418" y="753"/>
                      </a:lnTo>
                      <a:lnTo>
                        <a:pt x="412" y="759"/>
                      </a:lnTo>
                      <a:lnTo>
                        <a:pt x="409" y="764"/>
                      </a:lnTo>
                      <a:lnTo>
                        <a:pt x="405" y="767"/>
                      </a:lnTo>
                      <a:lnTo>
                        <a:pt x="402" y="771"/>
                      </a:lnTo>
                      <a:lnTo>
                        <a:pt x="396" y="774"/>
                      </a:lnTo>
                      <a:lnTo>
                        <a:pt x="393" y="777"/>
                      </a:lnTo>
                      <a:lnTo>
                        <a:pt x="388" y="782"/>
                      </a:lnTo>
                      <a:lnTo>
                        <a:pt x="385" y="784"/>
                      </a:lnTo>
                      <a:lnTo>
                        <a:pt x="379" y="788"/>
                      </a:lnTo>
                      <a:lnTo>
                        <a:pt x="376" y="791"/>
                      </a:lnTo>
                      <a:lnTo>
                        <a:pt x="371" y="796"/>
                      </a:lnTo>
                      <a:lnTo>
                        <a:pt x="365" y="798"/>
                      </a:lnTo>
                      <a:lnTo>
                        <a:pt x="362" y="801"/>
                      </a:lnTo>
                      <a:lnTo>
                        <a:pt x="356" y="804"/>
                      </a:lnTo>
                      <a:lnTo>
                        <a:pt x="353" y="807"/>
                      </a:lnTo>
                      <a:lnTo>
                        <a:pt x="348" y="809"/>
                      </a:lnTo>
                      <a:lnTo>
                        <a:pt x="344" y="810"/>
                      </a:lnTo>
                      <a:lnTo>
                        <a:pt x="339" y="815"/>
                      </a:lnTo>
                      <a:lnTo>
                        <a:pt x="333" y="816"/>
                      </a:lnTo>
                      <a:lnTo>
                        <a:pt x="330" y="818"/>
                      </a:lnTo>
                      <a:lnTo>
                        <a:pt x="326" y="821"/>
                      </a:lnTo>
                      <a:lnTo>
                        <a:pt x="323" y="822"/>
                      </a:lnTo>
                      <a:lnTo>
                        <a:pt x="320" y="824"/>
                      </a:lnTo>
                      <a:lnTo>
                        <a:pt x="315" y="826"/>
                      </a:lnTo>
                      <a:lnTo>
                        <a:pt x="312" y="826"/>
                      </a:lnTo>
                      <a:lnTo>
                        <a:pt x="307" y="829"/>
                      </a:lnTo>
                      <a:lnTo>
                        <a:pt x="304" y="830"/>
                      </a:lnTo>
                      <a:lnTo>
                        <a:pt x="300" y="830"/>
                      </a:lnTo>
                      <a:lnTo>
                        <a:pt x="297" y="832"/>
                      </a:lnTo>
                      <a:lnTo>
                        <a:pt x="292" y="832"/>
                      </a:lnTo>
                      <a:lnTo>
                        <a:pt x="289" y="833"/>
                      </a:lnTo>
                      <a:lnTo>
                        <a:pt x="285" y="833"/>
                      </a:lnTo>
                      <a:lnTo>
                        <a:pt x="281" y="836"/>
                      </a:lnTo>
                      <a:lnTo>
                        <a:pt x="277" y="836"/>
                      </a:lnTo>
                      <a:lnTo>
                        <a:pt x="272" y="836"/>
                      </a:lnTo>
                      <a:lnTo>
                        <a:pt x="268" y="836"/>
                      </a:lnTo>
                      <a:lnTo>
                        <a:pt x="265" y="838"/>
                      </a:lnTo>
                      <a:lnTo>
                        <a:pt x="260" y="838"/>
                      </a:lnTo>
                      <a:lnTo>
                        <a:pt x="257" y="838"/>
                      </a:lnTo>
                      <a:lnTo>
                        <a:pt x="251" y="838"/>
                      </a:lnTo>
                      <a:lnTo>
                        <a:pt x="248" y="838"/>
                      </a:lnTo>
                      <a:lnTo>
                        <a:pt x="243" y="838"/>
                      </a:lnTo>
                      <a:lnTo>
                        <a:pt x="239" y="838"/>
                      </a:lnTo>
                      <a:lnTo>
                        <a:pt x="234" y="836"/>
                      </a:lnTo>
                      <a:lnTo>
                        <a:pt x="231" y="836"/>
                      </a:lnTo>
                      <a:lnTo>
                        <a:pt x="225" y="836"/>
                      </a:lnTo>
                      <a:lnTo>
                        <a:pt x="221" y="836"/>
                      </a:lnTo>
                      <a:lnTo>
                        <a:pt x="216" y="833"/>
                      </a:lnTo>
                      <a:lnTo>
                        <a:pt x="211" y="833"/>
                      </a:lnTo>
                      <a:lnTo>
                        <a:pt x="207" y="833"/>
                      </a:lnTo>
                      <a:lnTo>
                        <a:pt x="202" y="832"/>
                      </a:lnTo>
                      <a:lnTo>
                        <a:pt x="196" y="832"/>
                      </a:lnTo>
                      <a:lnTo>
                        <a:pt x="193" y="830"/>
                      </a:lnTo>
                      <a:lnTo>
                        <a:pt x="187" y="829"/>
                      </a:lnTo>
                      <a:lnTo>
                        <a:pt x="184" y="829"/>
                      </a:lnTo>
                      <a:lnTo>
                        <a:pt x="178" y="826"/>
                      </a:lnTo>
                      <a:lnTo>
                        <a:pt x="172" y="824"/>
                      </a:lnTo>
                      <a:lnTo>
                        <a:pt x="169" y="822"/>
                      </a:lnTo>
                      <a:lnTo>
                        <a:pt x="163" y="821"/>
                      </a:lnTo>
                      <a:lnTo>
                        <a:pt x="157" y="818"/>
                      </a:lnTo>
                      <a:lnTo>
                        <a:pt x="152" y="816"/>
                      </a:lnTo>
                      <a:lnTo>
                        <a:pt x="146" y="815"/>
                      </a:lnTo>
                      <a:lnTo>
                        <a:pt x="140" y="810"/>
                      </a:lnTo>
                      <a:lnTo>
                        <a:pt x="135" y="809"/>
                      </a:lnTo>
                      <a:lnTo>
                        <a:pt x="129" y="805"/>
                      </a:lnTo>
                      <a:lnTo>
                        <a:pt x="123" y="804"/>
                      </a:lnTo>
                      <a:lnTo>
                        <a:pt x="116" y="799"/>
                      </a:lnTo>
                      <a:lnTo>
                        <a:pt x="111" y="796"/>
                      </a:lnTo>
                      <a:lnTo>
                        <a:pt x="105" y="793"/>
                      </a:lnTo>
                      <a:lnTo>
                        <a:pt x="97" y="790"/>
                      </a:lnTo>
                      <a:lnTo>
                        <a:pt x="91" y="785"/>
                      </a:lnTo>
                      <a:lnTo>
                        <a:pt x="87" y="782"/>
                      </a:lnTo>
                      <a:lnTo>
                        <a:pt x="79" y="777"/>
                      </a:lnTo>
                      <a:lnTo>
                        <a:pt x="73" y="774"/>
                      </a:lnTo>
                      <a:lnTo>
                        <a:pt x="65" y="768"/>
                      </a:lnTo>
                      <a:lnTo>
                        <a:pt x="58" y="765"/>
                      </a:lnTo>
                      <a:lnTo>
                        <a:pt x="52" y="760"/>
                      </a:lnTo>
                      <a:lnTo>
                        <a:pt x="46" y="756"/>
                      </a:lnTo>
                      <a:lnTo>
                        <a:pt x="38" y="751"/>
                      </a:lnTo>
                      <a:lnTo>
                        <a:pt x="30" y="745"/>
                      </a:lnTo>
                      <a:lnTo>
                        <a:pt x="23" y="740"/>
                      </a:lnTo>
                      <a:lnTo>
                        <a:pt x="15" y="736"/>
                      </a:lnTo>
                      <a:lnTo>
                        <a:pt x="9" y="731"/>
                      </a:lnTo>
                      <a:lnTo>
                        <a:pt x="0" y="725"/>
                      </a:lnTo>
                      <a:lnTo>
                        <a:pt x="2" y="0"/>
                      </a:lnTo>
                    </a:path>
                  </a:pathLst>
                </a:custGeom>
                <a:solidFill>
                  <a:srgbClr val="FFDDC3"/>
                </a:solidFill>
                <a:ln>
                  <a:noFill/>
                </a:ln>
                <a:effectLst>
                  <a:outerShdw dist="35921" dir="2700000" algn="ctr" rotWithShape="0">
                    <a:schemeClr val="bg2"/>
                  </a:outerShdw>
                </a:effectLst>
                <a:extLst>
                  <a:ext uri="{91240B29-F687-4f45-9708-019B960494DF}">
                    <a14:hiddenLine xmlns:a14="http://schemas.microsoft.com/office/drawing/2010/main" xmlns="" w="12700" cap="flat" cmpd="sng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12314" name="Text Box 16"/>
                <p:cNvSpPr txBox="1">
                  <a:spLocks noChangeArrowheads="1"/>
                </p:cNvSpPr>
                <p:nvPr/>
              </p:nvSpPr>
              <p:spPr bwMode="auto">
                <a:xfrm>
                  <a:off x="1344" y="1555"/>
                  <a:ext cx="1006" cy="31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C0C6E0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anchor="ctr" anchorCtr="1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  <a:defRPr/>
                  </a:pPr>
                  <a:r>
                    <a:rPr lang="en-US" sz="1400" dirty="0">
                      <a:latin typeface="Consolas"/>
                      <a:cs typeface="Consolas"/>
                    </a:rPr>
                    <a:t>MyProg.java</a:t>
                  </a:r>
                </a:p>
              </p:txBody>
            </p:sp>
          </p:grpSp>
          <p:sp>
            <p:nvSpPr>
              <p:cNvPr id="12312" name="Rectangle 46"/>
              <p:cNvSpPr>
                <a:spLocks noChangeArrowheads="1"/>
              </p:cNvSpPr>
              <p:nvPr/>
            </p:nvSpPr>
            <p:spPr bwMode="auto">
              <a:xfrm>
                <a:off x="2496" y="576"/>
                <a:ext cx="1248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/>
              <a:lstStyle/>
              <a:p>
                <a:pPr indent="14288" algn="l">
                  <a:spcBef>
                    <a:spcPct val="15000"/>
                  </a:spcBef>
                  <a:buClr>
                    <a:srgbClr val="006600"/>
                  </a:buClr>
                  <a:buSzPct val="85000"/>
                  <a:buFont typeface="Wingdings" charset="0"/>
                  <a:buNone/>
                  <a:defRPr/>
                </a:pPr>
                <a:r>
                  <a:rPr lang="en-US" sz="1600" dirty="0">
                    <a:latin typeface="Times New Roman"/>
                    <a:cs typeface="Times New Roman"/>
                  </a:rPr>
                  <a:t>Java source file</a:t>
                </a:r>
              </a:p>
            </p:txBody>
          </p:sp>
        </p:grpSp>
        <p:sp>
          <p:nvSpPr>
            <p:cNvPr id="12310" name="Rectangle 36"/>
            <p:cNvSpPr>
              <a:spLocks noChangeArrowheads="1"/>
            </p:cNvSpPr>
            <p:nvPr/>
          </p:nvSpPr>
          <p:spPr bwMode="auto">
            <a:xfrm>
              <a:off x="96" y="528"/>
              <a:ext cx="720" cy="288"/>
            </a:xfrm>
            <a:prstGeom prst="rect">
              <a:avLst/>
            </a:prstGeom>
            <a:solidFill>
              <a:srgbClr val="FFC69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spcBef>
                  <a:spcPct val="50000"/>
                </a:spcBef>
                <a:defRPr/>
              </a:pPr>
              <a:r>
                <a:rPr lang="en-US" sz="2000" dirty="0">
                  <a:latin typeface="Times New Roman"/>
                  <a:cs typeface="Times New Roman"/>
                </a:rPr>
                <a:t>edit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254F79A8-22EC-FC47-9A00-606F45789001}"/>
              </a:ext>
            </a:extLst>
          </p:cNvPr>
          <p:cNvGrpSpPr/>
          <p:nvPr/>
        </p:nvGrpSpPr>
        <p:grpSpPr>
          <a:xfrm>
            <a:off x="3352800" y="3352800"/>
            <a:ext cx="3733800" cy="2819400"/>
            <a:chOff x="3352800" y="3352800"/>
            <a:chExt cx="3733800" cy="2819400"/>
          </a:xfrm>
        </p:grpSpPr>
        <p:grpSp>
          <p:nvGrpSpPr>
            <p:cNvPr id="908347" name="Group 59"/>
            <p:cNvGrpSpPr>
              <a:grpSpLocks/>
            </p:cNvGrpSpPr>
            <p:nvPr/>
          </p:nvGrpSpPr>
          <p:grpSpPr bwMode="auto">
            <a:xfrm>
              <a:off x="3733800" y="3352800"/>
              <a:ext cx="3352800" cy="1093788"/>
              <a:chOff x="1632" y="2112"/>
              <a:chExt cx="2112" cy="689"/>
            </a:xfrm>
          </p:grpSpPr>
          <p:cxnSp>
            <p:nvCxnSpPr>
              <p:cNvPr id="12315" name="AutoShape 38"/>
              <p:cNvCxnSpPr>
                <a:cxnSpLocks noChangeShapeType="1"/>
              </p:cNvCxnSpPr>
              <p:nvPr/>
            </p:nvCxnSpPr>
            <p:spPr bwMode="auto">
              <a:xfrm flipH="1">
                <a:off x="1968" y="2112"/>
                <a:ext cx="1" cy="240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lg" len="lg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  <p:grpSp>
            <p:nvGrpSpPr>
              <p:cNvPr id="65565" name="Group 31"/>
              <p:cNvGrpSpPr>
                <a:grpSpLocks/>
              </p:cNvGrpSpPr>
              <p:nvPr/>
            </p:nvGrpSpPr>
            <p:grpSpPr bwMode="auto">
              <a:xfrm>
                <a:off x="1632" y="2400"/>
                <a:ext cx="768" cy="401"/>
                <a:chOff x="1728" y="768"/>
                <a:chExt cx="816" cy="864"/>
              </a:xfrm>
            </p:grpSpPr>
            <p:sp>
              <p:nvSpPr>
                <p:cNvPr id="12318" name="AutoShape 32"/>
                <p:cNvSpPr>
                  <a:spLocks noChangeArrowheads="1"/>
                </p:cNvSpPr>
                <p:nvPr/>
              </p:nvSpPr>
              <p:spPr bwMode="auto">
                <a:xfrm>
                  <a:off x="1728" y="768"/>
                  <a:ext cx="816" cy="864"/>
                </a:xfrm>
                <a:prstGeom prst="flowChartOffpageConnector">
                  <a:avLst/>
                </a:prstGeom>
                <a:solidFill>
                  <a:srgbClr val="CDECFF"/>
                </a:solidFill>
                <a:ln>
                  <a:noFill/>
                </a:ln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  <a:extLst>
                  <a:ext uri="{91240B29-F687-4f45-9708-019B960494DF}">
                    <a14:hiddenLine xmlns:a14="http://schemas.microsoft.com/office/drawing/2010/main" xmlns="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cs typeface="+mn-cs"/>
                  </a:endParaRPr>
                </a:p>
              </p:txBody>
            </p:sp>
            <p:sp>
              <p:nvSpPr>
                <p:cNvPr id="12319" name="Text Box 33"/>
                <p:cNvSpPr txBox="1">
                  <a:spLocks noChangeArrowheads="1"/>
                </p:cNvSpPr>
                <p:nvPr/>
              </p:nvSpPr>
              <p:spPr bwMode="auto">
                <a:xfrm>
                  <a:off x="1728" y="921"/>
                  <a:ext cx="816" cy="41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C0C6E0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anchor="ctr" anchorCtr="1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  <a:defRPr/>
                  </a:pPr>
                  <a:r>
                    <a:rPr lang="en-US" sz="1400" dirty="0">
                      <a:latin typeface="Consolas"/>
                      <a:cs typeface="Consolas"/>
                    </a:rPr>
                    <a:t>java</a:t>
                  </a:r>
                </a:p>
              </p:txBody>
            </p:sp>
          </p:grpSp>
          <p:sp>
            <p:nvSpPr>
              <p:cNvPr id="12317" name="Rectangle 49"/>
              <p:cNvSpPr>
                <a:spLocks noChangeArrowheads="1"/>
              </p:cNvSpPr>
              <p:nvPr/>
            </p:nvSpPr>
            <p:spPr bwMode="auto">
              <a:xfrm>
                <a:off x="2496" y="2448"/>
                <a:ext cx="1248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/>
              <a:lstStyle/>
              <a:p>
                <a:pPr indent="14288" algn="l">
                  <a:spcBef>
                    <a:spcPct val="15000"/>
                  </a:spcBef>
                  <a:buClr>
                    <a:srgbClr val="006600"/>
                  </a:buClr>
                  <a:buSzPct val="85000"/>
                  <a:buFont typeface="Wingdings" charset="0"/>
                  <a:buNone/>
                  <a:defRPr/>
                </a:pPr>
                <a:r>
                  <a:rPr lang="en-US" sz="1600" dirty="0">
                    <a:latin typeface="Times New Roman"/>
                    <a:cs typeface="Times New Roman"/>
                  </a:rPr>
                  <a:t>Java run-time</a:t>
                </a:r>
              </a:p>
            </p:txBody>
          </p:sp>
        </p:grpSp>
        <p:grpSp>
          <p:nvGrpSpPr>
            <p:cNvPr id="908348" name="Group 60"/>
            <p:cNvGrpSpPr>
              <a:grpSpLocks/>
            </p:cNvGrpSpPr>
            <p:nvPr/>
          </p:nvGrpSpPr>
          <p:grpSpPr bwMode="auto">
            <a:xfrm>
              <a:off x="3352800" y="4495800"/>
              <a:ext cx="1981200" cy="1676400"/>
              <a:chOff x="1392" y="2832"/>
              <a:chExt cx="1248" cy="1056"/>
            </a:xfrm>
          </p:grpSpPr>
          <p:sp>
            <p:nvSpPr>
              <p:cNvPr id="12306" name="AutoShape 35"/>
              <p:cNvSpPr>
                <a:spLocks noChangeArrowheads="1"/>
              </p:cNvSpPr>
              <p:nvPr/>
            </p:nvSpPr>
            <p:spPr bwMode="auto">
              <a:xfrm>
                <a:off x="1392" y="3120"/>
                <a:ext cx="1248" cy="768"/>
              </a:xfrm>
              <a:prstGeom prst="diamond">
                <a:avLst/>
              </a:prstGeom>
              <a:solidFill>
                <a:srgbClr val="FFC69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 hangingPunct="1">
                  <a:spcBef>
                    <a:spcPct val="50000"/>
                  </a:spcBef>
                  <a:defRPr/>
                </a:pPr>
                <a:r>
                  <a:rPr lang="en-US" sz="1600" dirty="0">
                    <a:latin typeface="Times New Roman"/>
                    <a:cs typeface="Times New Roman"/>
                  </a:rPr>
                  <a:t>happy </a:t>
                </a:r>
                <a:br>
                  <a:rPr lang="en-US" sz="1600" dirty="0">
                    <a:latin typeface="Times New Roman"/>
                    <a:cs typeface="Times New Roman"/>
                  </a:rPr>
                </a:br>
                <a:r>
                  <a:rPr lang="en-US" sz="1600" dirty="0">
                    <a:latin typeface="Times New Roman"/>
                    <a:cs typeface="Times New Roman"/>
                  </a:rPr>
                  <a:t>with </a:t>
                </a:r>
                <a:br>
                  <a:rPr lang="en-US" sz="1600" dirty="0">
                    <a:latin typeface="Times New Roman"/>
                    <a:cs typeface="Times New Roman"/>
                  </a:rPr>
                </a:br>
                <a:r>
                  <a:rPr lang="en-US" sz="1600" dirty="0">
                    <a:latin typeface="Times New Roman"/>
                    <a:cs typeface="Times New Roman"/>
                  </a:rPr>
                  <a:t>results?</a:t>
                </a:r>
              </a:p>
            </p:txBody>
          </p:sp>
          <p:cxnSp>
            <p:nvCxnSpPr>
              <p:cNvPr id="12307" name="AutoShape 39"/>
              <p:cNvCxnSpPr>
                <a:cxnSpLocks noChangeShapeType="1"/>
                <a:endCxn id="12306" idx="0"/>
              </p:cNvCxnSpPr>
              <p:nvPr/>
            </p:nvCxnSpPr>
            <p:spPr bwMode="auto">
              <a:xfrm>
                <a:off x="2016" y="2832"/>
                <a:ext cx="0" cy="288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lg" len="lg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</p:grpSp>
      </p:grpSp>
      <p:grpSp>
        <p:nvGrpSpPr>
          <p:cNvPr id="908349" name="Group 61"/>
          <p:cNvGrpSpPr>
            <a:grpSpLocks/>
          </p:cNvGrpSpPr>
          <p:nvPr/>
        </p:nvGrpSpPr>
        <p:grpSpPr bwMode="auto">
          <a:xfrm>
            <a:off x="5334000" y="4953000"/>
            <a:ext cx="2590800" cy="1362075"/>
            <a:chOff x="2640" y="3120"/>
            <a:chExt cx="1632" cy="858"/>
          </a:xfrm>
        </p:grpSpPr>
        <p:cxnSp>
          <p:nvCxnSpPr>
            <p:cNvPr id="12298" name="AutoShape 51"/>
            <p:cNvCxnSpPr>
              <a:cxnSpLocks noChangeShapeType="1"/>
              <a:stCxn id="12306" idx="3"/>
            </p:cNvCxnSpPr>
            <p:nvPr/>
          </p:nvCxnSpPr>
          <p:spPr bwMode="auto">
            <a:xfrm>
              <a:off x="2640" y="3504"/>
              <a:ext cx="624" cy="0"/>
            </a:xfrm>
            <a:prstGeom prst="straightConnector1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2299" name="Rectangle 52"/>
            <p:cNvSpPr>
              <a:spLocks noChangeArrowheads="1"/>
            </p:cNvSpPr>
            <p:nvPr/>
          </p:nvSpPr>
          <p:spPr bwMode="auto">
            <a:xfrm>
              <a:off x="2640" y="3264"/>
              <a:ext cx="384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2075" tIns="46038" rIns="92075" bIns="46038"/>
            <a:lstStyle/>
            <a:p>
              <a:pPr indent="14288" algn="l">
                <a:spcBef>
                  <a:spcPct val="15000"/>
                </a:spcBef>
                <a:buClr>
                  <a:srgbClr val="006600"/>
                </a:buClr>
                <a:buSzPct val="85000"/>
                <a:buFont typeface="Wingdings" charset="0"/>
                <a:buNone/>
                <a:defRPr/>
              </a:pPr>
              <a:r>
                <a:rPr lang="en-US" sz="1600" b="1" dirty="0">
                  <a:latin typeface="Times New Roman"/>
                  <a:ea typeface="Arial Unicode MS" charset="0"/>
                  <a:cs typeface="Times New Roman"/>
                </a:rPr>
                <a:t>Yes</a:t>
              </a:r>
            </a:p>
          </p:txBody>
        </p:sp>
        <p:pic>
          <p:nvPicPr>
            <p:cNvPr id="12300" name="Picture 54" descr="Bouquet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12" y="3120"/>
              <a:ext cx="960" cy="85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blipFill dpi="0" rotWithShape="0">
                    <a:blip r:embed="rId4"/>
                    <a:srcRect/>
                    <a:tile tx="0" ty="0" sx="100000" sy="100000" flip="none" algn="tl"/>
                  </a:blip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</p:grpSp>
      <p:grpSp>
        <p:nvGrpSpPr>
          <p:cNvPr id="12332" name="Group 44"/>
          <p:cNvGrpSpPr>
            <a:grpSpLocks/>
          </p:cNvGrpSpPr>
          <p:nvPr/>
        </p:nvGrpSpPr>
        <p:grpSpPr bwMode="auto">
          <a:xfrm>
            <a:off x="1828800" y="1295400"/>
            <a:ext cx="3200400" cy="5181600"/>
            <a:chOff x="1152" y="816"/>
            <a:chExt cx="2016" cy="3264"/>
          </a:xfrm>
        </p:grpSpPr>
        <p:grpSp>
          <p:nvGrpSpPr>
            <p:cNvPr id="65545" name="Group 66"/>
            <p:cNvGrpSpPr>
              <a:grpSpLocks/>
            </p:cNvGrpSpPr>
            <p:nvPr/>
          </p:nvGrpSpPr>
          <p:grpSpPr bwMode="auto">
            <a:xfrm>
              <a:off x="1152" y="816"/>
              <a:ext cx="2016" cy="3264"/>
              <a:chOff x="432" y="816"/>
              <a:chExt cx="2016" cy="3264"/>
            </a:xfrm>
          </p:grpSpPr>
          <p:sp>
            <p:nvSpPr>
              <p:cNvPr id="12301" name="Line 43"/>
              <p:cNvSpPr>
                <a:spLocks noChangeShapeType="1"/>
              </p:cNvSpPr>
              <p:nvPr/>
            </p:nvSpPr>
            <p:spPr bwMode="auto">
              <a:xfrm>
                <a:off x="2016" y="3888"/>
                <a:ext cx="0" cy="19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none" w="lg" len="lg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12302" name="Line 44"/>
              <p:cNvSpPr>
                <a:spLocks noChangeShapeType="1"/>
              </p:cNvSpPr>
              <p:nvPr/>
            </p:nvSpPr>
            <p:spPr bwMode="auto">
              <a:xfrm flipH="1" flipV="1">
                <a:off x="432" y="4080"/>
                <a:ext cx="158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none" w="lg" len="lg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cxnSp>
            <p:nvCxnSpPr>
              <p:cNvPr id="12303" name="AutoShape 45"/>
              <p:cNvCxnSpPr>
                <a:cxnSpLocks noChangeShapeType="1"/>
              </p:cNvCxnSpPr>
              <p:nvPr/>
            </p:nvCxnSpPr>
            <p:spPr bwMode="auto">
              <a:xfrm flipV="1">
                <a:off x="432" y="816"/>
                <a:ext cx="24" cy="3264"/>
              </a:xfrm>
              <a:prstGeom prst="straightConnector1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lg" len="lg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  <p:sp>
            <p:nvSpPr>
              <p:cNvPr id="12304" name="Rectangle 50"/>
              <p:cNvSpPr>
                <a:spLocks noChangeArrowheads="1"/>
              </p:cNvSpPr>
              <p:nvPr/>
            </p:nvSpPr>
            <p:spPr bwMode="auto">
              <a:xfrm>
                <a:off x="480" y="1920"/>
                <a:ext cx="768" cy="81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/>
              <a:lstStyle/>
              <a:p>
                <a:pPr indent="14288" algn="l">
                  <a:spcBef>
                    <a:spcPct val="15000"/>
                  </a:spcBef>
                  <a:buClr>
                    <a:srgbClr val="006600"/>
                  </a:buClr>
                  <a:buSzPct val="85000"/>
                  <a:buFont typeface="Wingdings" charset="0"/>
                  <a:buNone/>
                  <a:defRPr/>
                </a:pPr>
                <a:r>
                  <a:rPr lang="en-US" sz="1600" dirty="0">
                    <a:latin typeface="Times New Roman"/>
                    <a:cs typeface="Times New Roman"/>
                  </a:rPr>
                  <a:t>debugging process</a:t>
                </a:r>
              </a:p>
            </p:txBody>
          </p:sp>
          <p:sp>
            <p:nvSpPr>
              <p:cNvPr id="12305" name="Rectangle 53"/>
              <p:cNvSpPr>
                <a:spLocks noChangeArrowheads="1"/>
              </p:cNvSpPr>
              <p:nvPr/>
            </p:nvSpPr>
            <p:spPr bwMode="auto">
              <a:xfrm>
                <a:off x="2064" y="3888"/>
                <a:ext cx="384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/>
              <a:lstStyle/>
              <a:p>
                <a:pPr indent="14288" algn="l">
                  <a:spcBef>
                    <a:spcPct val="15000"/>
                  </a:spcBef>
                  <a:buClr>
                    <a:srgbClr val="006600"/>
                  </a:buClr>
                  <a:buSzPct val="85000"/>
                  <a:buFont typeface="Wingdings" charset="0"/>
                  <a:buNone/>
                  <a:defRPr/>
                </a:pPr>
                <a:r>
                  <a:rPr lang="en-US" sz="1600" b="1" dirty="0">
                    <a:latin typeface="Times New Roman"/>
                    <a:ea typeface="Arial Unicode MS" charset="0"/>
                    <a:cs typeface="Times New Roman"/>
                  </a:rPr>
                  <a:t>No</a:t>
                </a:r>
              </a:p>
            </p:txBody>
          </p:sp>
        </p:grpSp>
        <p:pic>
          <p:nvPicPr>
            <p:cNvPr id="65546" name="Picture 42" descr="ANd9GcRWQEvORRjKz056IHPI2YePM3bt1mOou0UmtUsIEoXy3yEMsMDB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6" y="3408"/>
              <a:ext cx="672" cy="5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8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cs typeface="+mj-cs"/>
              </a:rPr>
              <a:t>Program development: “Command” / “Terminal” level</a:t>
            </a:r>
          </a:p>
        </p:txBody>
      </p:sp>
      <p:sp>
        <p:nvSpPr>
          <p:cNvPr id="934918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304800" y="762000"/>
            <a:ext cx="6324600" cy="457200"/>
          </a:xfrm>
        </p:spPr>
        <p:txBody>
          <a:bodyPr/>
          <a:lstStyle/>
          <a:p>
            <a:pPr>
              <a:buFont typeface="Wingdings" charset="0"/>
              <a:buNone/>
              <a:defRPr/>
            </a:pPr>
            <a:r>
              <a:rPr lang="en-US" dirty="0">
                <a:cs typeface="+mn-cs"/>
              </a:rPr>
              <a:t>Edit </a:t>
            </a:r>
            <a:r>
              <a:rPr lang="en-US" sz="1600" dirty="0">
                <a:cs typeface="+mn-cs"/>
              </a:rPr>
              <a:t>(in this example: the file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Demo0.java</a:t>
            </a:r>
            <a:r>
              <a:rPr lang="en-US" sz="1600" dirty="0">
                <a:cs typeface="+mn-cs"/>
              </a:rPr>
              <a:t>):</a:t>
            </a:r>
            <a:endParaRPr lang="en-US" sz="1200" dirty="0">
              <a:cs typeface="+mn-cs"/>
            </a:endParaRPr>
          </a:p>
        </p:txBody>
      </p:sp>
      <p:sp>
        <p:nvSpPr>
          <p:cNvPr id="934928" name="Rectangle 16"/>
          <p:cNvSpPr>
            <a:spLocks noChangeArrowheads="1"/>
          </p:cNvSpPr>
          <p:nvPr/>
        </p:nvSpPr>
        <p:spPr bwMode="auto">
          <a:xfrm>
            <a:off x="381000" y="4038600"/>
            <a:ext cx="3733800" cy="2362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pPr marL="342900" indent="-342900" algn="l">
              <a:spcBef>
                <a:spcPct val="50000"/>
              </a:spcBef>
              <a:buClr>
                <a:srgbClr val="006600"/>
              </a:buClr>
              <a:buSzPct val="100000"/>
              <a:buFont typeface="Wingdings" charset="0"/>
              <a:buNone/>
              <a:defRPr/>
            </a:pPr>
            <a:r>
              <a:rPr lang="en-US" sz="1600" u="sng" dirty="0">
                <a:latin typeface="Times New Roman"/>
                <a:cs typeface="Times New Roman"/>
              </a:rPr>
              <a:t>Debugging</a:t>
            </a:r>
          </a:p>
          <a:p>
            <a:pPr marL="342900" indent="-342900" algn="l">
              <a:spcBef>
                <a:spcPct val="50000"/>
              </a:spcBef>
              <a:buClr>
                <a:srgbClr val="006600"/>
              </a:buClr>
              <a:buSzPct val="100000"/>
              <a:buFont typeface="Wingdings" charset="0"/>
              <a:buNone/>
              <a:defRPr/>
            </a:pPr>
            <a:r>
              <a:rPr lang="en-US" sz="1600" dirty="0">
                <a:latin typeface="Times New Roman"/>
                <a:cs typeface="Times New Roman"/>
              </a:rPr>
              <a:t>0. Run / execute the program </a:t>
            </a:r>
          </a:p>
          <a:p>
            <a:pPr marL="342900" indent="-342900" algn="l">
              <a:spcBef>
                <a:spcPct val="50000"/>
              </a:spcBef>
              <a:buClr>
                <a:srgbClr val="006600"/>
              </a:buClr>
              <a:buSzPct val="100000"/>
              <a:buFont typeface="Wingdings" charset="0"/>
              <a:buNone/>
              <a:defRPr/>
            </a:pPr>
            <a:r>
              <a:rPr lang="en-US" sz="1600" dirty="0">
                <a:latin typeface="Times New Roman"/>
                <a:cs typeface="Times New Roman"/>
              </a:rPr>
              <a:t>1. Observe the program’s execution</a:t>
            </a:r>
          </a:p>
          <a:p>
            <a:pPr marL="342900" indent="-342900" algn="l">
              <a:spcBef>
                <a:spcPct val="50000"/>
              </a:spcBef>
              <a:buClr>
                <a:srgbClr val="006600"/>
              </a:buClr>
              <a:buSzPct val="100000"/>
              <a:buFont typeface="Wingdings" charset="0"/>
              <a:buNone/>
              <a:defRPr/>
            </a:pPr>
            <a:r>
              <a:rPr lang="en-US" sz="1600" dirty="0">
                <a:latin typeface="Times New Roman"/>
                <a:cs typeface="Times New Roman"/>
              </a:rPr>
              <a:t>2. Figure out what’s wrong</a:t>
            </a:r>
          </a:p>
          <a:p>
            <a:pPr marL="342900" indent="-342900" algn="l">
              <a:spcBef>
                <a:spcPct val="50000"/>
              </a:spcBef>
              <a:buClr>
                <a:srgbClr val="006600"/>
              </a:buClr>
              <a:buSzPct val="100000"/>
              <a:buFont typeface="Wingdings" charset="0"/>
              <a:buNone/>
              <a:defRPr/>
            </a:pPr>
            <a:r>
              <a:rPr lang="en-US" sz="1600" dirty="0">
                <a:latin typeface="Times New Roman"/>
                <a:cs typeface="Times New Roman"/>
              </a:rPr>
              <a:t>3. Use the editor to fix the code</a:t>
            </a:r>
          </a:p>
          <a:p>
            <a:pPr marL="342900" indent="-342900" algn="l">
              <a:spcBef>
                <a:spcPct val="50000"/>
              </a:spcBef>
              <a:buClr>
                <a:srgbClr val="006600"/>
              </a:buClr>
              <a:buSzPct val="100000"/>
              <a:buFont typeface="Wingdings" charset="0"/>
              <a:buNone/>
              <a:defRPr/>
            </a:pPr>
            <a:r>
              <a:rPr lang="en-US" sz="1600" dirty="0">
                <a:latin typeface="Times New Roman"/>
                <a:cs typeface="Times New Roman"/>
              </a:rPr>
              <a:t>4. Goto step 0.</a:t>
            </a:r>
          </a:p>
          <a:p>
            <a:pPr marL="342900" indent="-342900" algn="l">
              <a:spcBef>
                <a:spcPct val="50000"/>
              </a:spcBef>
              <a:buClr>
                <a:srgbClr val="006600"/>
              </a:buClr>
              <a:buSzPct val="100000"/>
              <a:buFont typeface="Wingdings" charset="0"/>
              <a:buNone/>
              <a:defRPr/>
            </a:pPr>
            <a:endParaRPr lang="en-US" dirty="0">
              <a:latin typeface="Times New Roman"/>
              <a:cs typeface="Times New Roman"/>
            </a:endParaRPr>
          </a:p>
        </p:txBody>
      </p:sp>
      <p:pic>
        <p:nvPicPr>
          <p:cNvPr id="13322" name="Picture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143000"/>
            <a:ext cx="3886200" cy="2641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CCCCFF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grpSp>
        <p:nvGrpSpPr>
          <p:cNvPr id="13328" name="Group 16"/>
          <p:cNvGrpSpPr>
            <a:grpSpLocks/>
          </p:cNvGrpSpPr>
          <p:nvPr/>
        </p:nvGrpSpPr>
        <p:grpSpPr bwMode="auto">
          <a:xfrm>
            <a:off x="4267200" y="3657600"/>
            <a:ext cx="4702175" cy="2903538"/>
            <a:chOff x="2688" y="2304"/>
            <a:chExt cx="2962" cy="1829"/>
          </a:xfrm>
        </p:grpSpPr>
        <p:grpSp>
          <p:nvGrpSpPr>
            <p:cNvPr id="67591" name="Group 13"/>
            <p:cNvGrpSpPr>
              <a:grpSpLocks/>
            </p:cNvGrpSpPr>
            <p:nvPr/>
          </p:nvGrpSpPr>
          <p:grpSpPr bwMode="auto">
            <a:xfrm>
              <a:off x="2688" y="2304"/>
              <a:ext cx="2962" cy="1829"/>
              <a:chOff x="2688" y="2208"/>
              <a:chExt cx="2962" cy="1829"/>
            </a:xfrm>
          </p:grpSpPr>
          <p:sp>
            <p:nvSpPr>
              <p:cNvPr id="13320" name="Rectangle 13"/>
              <p:cNvSpPr>
                <a:spLocks noChangeArrowheads="1"/>
              </p:cNvSpPr>
              <p:nvPr/>
            </p:nvSpPr>
            <p:spPr bwMode="auto">
              <a:xfrm>
                <a:off x="2688" y="2208"/>
                <a:ext cx="1776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/>
              <a:lstStyle/>
              <a:p>
                <a:pPr marL="342900" indent="-342900" algn="l">
                  <a:spcBef>
                    <a:spcPct val="60000"/>
                  </a:spcBef>
                  <a:buClr>
                    <a:srgbClr val="006600"/>
                  </a:buClr>
                  <a:buSzPct val="100000"/>
                  <a:buFont typeface="Wingdings" charset="0"/>
                  <a:buNone/>
                  <a:defRPr/>
                </a:pPr>
                <a:r>
                  <a:rPr lang="en-US" sz="1600" dirty="0">
                    <a:latin typeface="Times New Roman"/>
                    <a:cs typeface="Times New Roman"/>
                  </a:rPr>
                  <a:t>Compile and execute:</a:t>
                </a:r>
              </a:p>
            </p:txBody>
          </p:sp>
          <p:pic>
            <p:nvPicPr>
              <p:cNvPr id="13324" name="Picture 12" descr="Bouquet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36" y="2448"/>
                <a:ext cx="2914" cy="158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blipFill dpi="0" rotWithShape="0">
                      <a:blip/>
                      <a:srcRect/>
                      <a:tile tx="0" ty="0" sx="100000" sy="100000" flip="none" algn="tl"/>
                    </a:blip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pic>
        </p:grpSp>
        <p:sp>
          <p:nvSpPr>
            <p:cNvPr id="13326" name="Line 14"/>
            <p:cNvSpPr>
              <a:spLocks noChangeShapeType="1"/>
            </p:cNvSpPr>
            <p:nvPr/>
          </p:nvSpPr>
          <p:spPr bwMode="auto">
            <a:xfrm>
              <a:off x="4080" y="2976"/>
              <a:ext cx="1296" cy="0"/>
            </a:xfrm>
            <a:prstGeom prst="line">
              <a:avLst/>
            </a:prstGeom>
            <a:noFill/>
            <a:ln w="15875">
              <a:solidFill>
                <a:srgbClr val="FFCC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13327" name="Line 15"/>
            <p:cNvSpPr>
              <a:spLocks noChangeShapeType="1"/>
            </p:cNvSpPr>
            <p:nvPr/>
          </p:nvSpPr>
          <p:spPr bwMode="auto">
            <a:xfrm>
              <a:off x="4080" y="3168"/>
              <a:ext cx="1008" cy="0"/>
            </a:xfrm>
            <a:prstGeom prst="line">
              <a:avLst/>
            </a:prstGeom>
            <a:noFill/>
            <a:ln w="15875">
              <a:solidFill>
                <a:srgbClr val="FFCC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</p:grpSp>
      <p:sp>
        <p:nvSpPr>
          <p:cNvPr id="67590" name="TextBox 1"/>
          <p:cNvSpPr txBox="1">
            <a:spLocks noChangeArrowheads="1"/>
          </p:cNvSpPr>
          <p:nvPr/>
        </p:nvSpPr>
        <p:spPr bwMode="auto">
          <a:xfrm>
            <a:off x="-1408113" y="1803400"/>
            <a:ext cx="1841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432351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4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492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6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838200"/>
            <a:ext cx="6705600" cy="5562600"/>
          </a:xfrm>
        </p:spPr>
        <p:txBody>
          <a:bodyPr/>
          <a:lstStyle/>
          <a:p>
            <a:pPr>
              <a:buFont typeface="Wingdings" charset="0"/>
              <a:buNone/>
              <a:defRPr/>
            </a:pPr>
            <a:r>
              <a:rPr lang="en-US" sz="2000" dirty="0">
                <a:cs typeface="+mn-cs"/>
              </a:rPr>
              <a:t>IDE: a software package featuring:</a:t>
            </a:r>
          </a:p>
          <a:p>
            <a:pPr>
              <a:spcBef>
                <a:spcPts val="600"/>
              </a:spcBef>
              <a:buClrTx/>
              <a:buFont typeface="Arial"/>
              <a:buChar char="•"/>
              <a:defRPr/>
            </a:pPr>
            <a:r>
              <a:rPr lang="en-US" dirty="0"/>
              <a:t>editor </a:t>
            </a:r>
            <a:r>
              <a:rPr lang="en-US" sz="1400" dirty="0"/>
              <a:t>(language-specific)</a:t>
            </a:r>
            <a:endParaRPr lang="en-US" dirty="0"/>
          </a:p>
          <a:p>
            <a:pPr>
              <a:spcBef>
                <a:spcPts val="600"/>
              </a:spcBef>
              <a:buClrTx/>
              <a:buFont typeface="Arial"/>
              <a:buChar char="•"/>
              <a:defRPr/>
            </a:pPr>
            <a:r>
              <a:rPr lang="en-US" dirty="0"/>
              <a:t>compiler</a:t>
            </a:r>
          </a:p>
          <a:p>
            <a:pPr>
              <a:spcBef>
                <a:spcPts val="600"/>
              </a:spcBef>
              <a:buClrTx/>
              <a:buFont typeface="Arial"/>
              <a:buChar char="•"/>
              <a:defRPr/>
            </a:pPr>
            <a:r>
              <a:rPr lang="en-US" dirty="0"/>
              <a:t>debugger</a:t>
            </a:r>
          </a:p>
          <a:p>
            <a:pPr>
              <a:spcBef>
                <a:spcPts val="600"/>
              </a:spcBef>
              <a:buClrTx/>
              <a:buFont typeface="Arial"/>
              <a:buChar char="•"/>
              <a:defRPr/>
            </a:pPr>
            <a:r>
              <a:rPr lang="en-US" dirty="0"/>
              <a:t>. . .</a:t>
            </a:r>
          </a:p>
          <a:p>
            <a:pPr>
              <a:spcBef>
                <a:spcPts val="600"/>
              </a:spcBef>
              <a:buClrTx/>
              <a:buFont typeface="Arial"/>
              <a:buChar char="•"/>
              <a:defRPr/>
            </a:pPr>
            <a:r>
              <a:rPr lang="en-US" dirty="0"/>
              <a:t>various dev goodies</a:t>
            </a:r>
          </a:p>
        </p:txBody>
      </p:sp>
      <p:sp>
        <p:nvSpPr>
          <p:cNvPr id="924676" name="Rectangle 4"/>
          <p:cNvSpPr>
            <a:spLocks noChangeArrowheads="1"/>
          </p:cNvSpPr>
          <p:nvPr/>
        </p:nvSpPr>
        <p:spPr bwMode="auto">
          <a:xfrm>
            <a:off x="152400" y="3333759"/>
            <a:ext cx="3733800" cy="228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pPr marL="342900" indent="-342900" algn="l">
              <a:spcBef>
                <a:spcPct val="60000"/>
              </a:spcBef>
              <a:buClr>
                <a:srgbClr val="006600"/>
              </a:buClr>
              <a:buSzPct val="100000"/>
              <a:buFont typeface="Wingdings" charset="0"/>
              <a:buNone/>
              <a:defRPr/>
            </a:pPr>
            <a:r>
              <a:rPr lang="en-US" sz="2000" dirty="0">
                <a:latin typeface="Times New Roman"/>
                <a:cs typeface="Times New Roman"/>
              </a:rPr>
              <a:t>Popular IDEs:</a:t>
            </a:r>
          </a:p>
          <a:p>
            <a:pPr marL="173038" indent="-198438" algn="l">
              <a:spcBef>
                <a:spcPts val="600"/>
              </a:spcBef>
              <a:buSzPct val="100000"/>
              <a:buFont typeface="Arial"/>
              <a:buChar char="•"/>
              <a:defRPr/>
            </a:pPr>
            <a:r>
              <a:rPr lang="en-US" dirty="0">
                <a:latin typeface="Times New Roman"/>
              </a:rPr>
              <a:t>VS Code</a:t>
            </a:r>
          </a:p>
          <a:p>
            <a:pPr marL="173038" indent="-198438" algn="l">
              <a:spcBef>
                <a:spcPts val="600"/>
              </a:spcBef>
              <a:buSzPct val="100000"/>
              <a:buFont typeface="Arial"/>
              <a:buChar char="•"/>
              <a:defRPr/>
            </a:pPr>
            <a:r>
              <a:rPr lang="en-US" dirty="0">
                <a:latin typeface="Times New Roman"/>
              </a:rPr>
              <a:t>InteliJ</a:t>
            </a:r>
          </a:p>
          <a:p>
            <a:pPr marL="173038" indent="-198438" algn="l">
              <a:spcBef>
                <a:spcPts val="600"/>
              </a:spcBef>
              <a:buSzPct val="100000"/>
              <a:buFont typeface="Arial"/>
              <a:buChar char="•"/>
              <a:defRPr/>
            </a:pPr>
            <a:r>
              <a:rPr lang="en-US" dirty="0">
                <a:latin typeface="Times New Roman"/>
              </a:rPr>
              <a:t>Eclipse</a:t>
            </a:r>
          </a:p>
          <a:p>
            <a:pPr marL="173038" indent="-198438" algn="l">
              <a:spcBef>
                <a:spcPts val="600"/>
              </a:spcBef>
              <a:buSzPct val="100000"/>
              <a:buFont typeface="Arial"/>
              <a:buChar char="•"/>
              <a:defRPr/>
            </a:pPr>
            <a:r>
              <a:rPr lang="en-US" dirty="0">
                <a:latin typeface="Times New Roman"/>
              </a:rPr>
              <a:t>NetBeans </a:t>
            </a:r>
          </a:p>
          <a:p>
            <a:pPr marL="173038" indent="-198438" algn="l">
              <a:spcBef>
                <a:spcPts val="600"/>
              </a:spcBef>
              <a:buClr>
                <a:schemeClr val="bg1"/>
              </a:buClr>
              <a:buSzPct val="100000"/>
              <a:buFont typeface="Arial"/>
              <a:buChar char="•"/>
              <a:defRPr/>
            </a:pPr>
            <a:r>
              <a:rPr lang="en-US" dirty="0">
                <a:latin typeface="Times New Roman"/>
              </a:rPr>
              <a:t>. . . </a:t>
            </a:r>
          </a:p>
          <a:p>
            <a:pPr marL="342900" indent="-342900" algn="l">
              <a:spcBef>
                <a:spcPct val="60000"/>
              </a:spcBef>
              <a:buClr>
                <a:srgbClr val="006600"/>
              </a:buClr>
              <a:buSzPct val="100000"/>
              <a:buFont typeface="Wingdings" charset="0"/>
              <a:buChar char="n"/>
              <a:defRPr/>
            </a:pPr>
            <a:endParaRPr lang="en-US" sz="1600" dirty="0">
              <a:latin typeface="Times New Roman"/>
              <a:cs typeface="Times New Roman"/>
            </a:endParaRPr>
          </a:p>
        </p:txBody>
      </p:sp>
      <p:sp>
        <p:nvSpPr>
          <p:cNvPr id="14341" name="Rectangle 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cs typeface="+mj-cs"/>
              </a:rPr>
              <a:t>Program development: Integrated Development Environments</a:t>
            </a:r>
          </a:p>
        </p:txBody>
      </p:sp>
      <p:sp>
        <p:nvSpPr>
          <p:cNvPr id="69637" name="TextBox 1"/>
          <p:cNvSpPr txBox="1">
            <a:spLocks noChangeArrowheads="1"/>
          </p:cNvSpPr>
          <p:nvPr/>
        </p:nvSpPr>
        <p:spPr bwMode="auto">
          <a:xfrm>
            <a:off x="-920750" y="3643313"/>
            <a:ext cx="18573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endParaRPr lang="en-US" sz="18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A93C361-824C-1D99-FD48-329BE15E00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4200" y="1796903"/>
            <a:ext cx="5811742" cy="460389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AutoShape 30">
            <a:extLst>
              <a:ext uri="{FF2B5EF4-FFF2-40B4-BE49-F238E27FC236}">
                <a16:creationId xmlns:a16="http://schemas.microsoft.com/office/drawing/2014/main" id="{10BF7035-D411-7BA7-EECE-67E829A8DF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33281" y="3858553"/>
            <a:ext cx="696320" cy="256248"/>
          </a:xfrm>
          <a:prstGeom prst="roundRect">
            <a:avLst>
              <a:gd name="adj" fmla="val 16667"/>
            </a:avLst>
          </a:prstGeom>
          <a:solidFill>
            <a:srgbClr val="FFF7DA"/>
          </a:solidFill>
          <a:ln w="1270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pPr>
              <a:defRPr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editor</a:t>
            </a:r>
          </a:p>
        </p:txBody>
      </p:sp>
      <p:sp>
        <p:nvSpPr>
          <p:cNvPr id="4" name="AutoShape 30">
            <a:extLst>
              <a:ext uri="{FF2B5EF4-FFF2-40B4-BE49-F238E27FC236}">
                <a16:creationId xmlns:a16="http://schemas.microsoft.com/office/drawing/2014/main" id="{467DC2A3-8110-1311-BB41-9EC6C91B74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40086" y="4719813"/>
            <a:ext cx="692227" cy="366308"/>
          </a:xfrm>
          <a:prstGeom prst="roundRect">
            <a:avLst>
              <a:gd name="adj" fmla="val 16667"/>
            </a:avLst>
          </a:prstGeom>
          <a:solidFill>
            <a:srgbClr val="FFF7DA"/>
          </a:solidFill>
          <a:ln w="1270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pPr>
              <a:defRPr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Files</a:t>
            </a:r>
          </a:p>
        </p:txBody>
      </p:sp>
      <p:sp>
        <p:nvSpPr>
          <p:cNvPr id="5" name="AutoShape 30">
            <a:extLst>
              <a:ext uri="{FF2B5EF4-FFF2-40B4-BE49-F238E27FC236}">
                <a16:creationId xmlns:a16="http://schemas.microsoft.com/office/drawing/2014/main" id="{164D0586-09BB-E93F-B894-97569D0F9A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65841" y="5650161"/>
            <a:ext cx="879571" cy="369639"/>
          </a:xfrm>
          <a:prstGeom prst="roundRect">
            <a:avLst>
              <a:gd name="adj" fmla="val 16667"/>
            </a:avLst>
          </a:prstGeom>
          <a:solidFill>
            <a:srgbClr val="FFF7DA"/>
          </a:solidFill>
          <a:ln w="1270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pPr>
              <a:defRPr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terminal</a:t>
            </a:r>
          </a:p>
        </p:txBody>
      </p:sp>
      <p:cxnSp>
        <p:nvCxnSpPr>
          <p:cNvPr id="6" name="AutoShape 27">
            <a:extLst>
              <a:ext uri="{FF2B5EF4-FFF2-40B4-BE49-F238E27FC236}">
                <a16:creationId xmlns:a16="http://schemas.microsoft.com/office/drawing/2014/main" id="{3858DC36-AB5E-9B3A-8050-64CB9F7A137C}"/>
              </a:ext>
            </a:extLst>
          </p:cNvPr>
          <p:cNvCxnSpPr>
            <a:cxnSpLocks noChangeShapeType="1"/>
            <a:stCxn id="9" idx="0"/>
          </p:cNvCxnSpPr>
          <p:nvPr/>
        </p:nvCxnSpPr>
        <p:spPr bwMode="auto">
          <a:xfrm flipV="1">
            <a:off x="4773613" y="2590800"/>
            <a:ext cx="594839" cy="346701"/>
          </a:xfrm>
          <a:prstGeom prst="straightConnector1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  <a:round/>
            <a:headEnd/>
            <a:tailEnd type="arrow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9" name="AutoShape 30">
            <a:extLst>
              <a:ext uri="{FF2B5EF4-FFF2-40B4-BE49-F238E27FC236}">
                <a16:creationId xmlns:a16="http://schemas.microsoft.com/office/drawing/2014/main" id="{D42661EF-0739-2FB5-6591-E08CF7008E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78773" y="2937501"/>
            <a:ext cx="1189679" cy="262899"/>
          </a:xfrm>
          <a:prstGeom prst="roundRect">
            <a:avLst>
              <a:gd name="adj" fmla="val 16667"/>
            </a:avLst>
          </a:prstGeom>
          <a:solidFill>
            <a:srgbClr val="FFF7DA"/>
          </a:solidFill>
          <a:ln w="1270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pPr>
              <a:defRPr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compile / run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cs typeface="+mj-cs"/>
              </a:rPr>
              <a:t>Course requirements</a:t>
            </a:r>
          </a:p>
        </p:txBody>
      </p:sp>
      <p:sp>
        <p:nvSpPr>
          <p:cNvPr id="94720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20407" y="990600"/>
            <a:ext cx="8610600" cy="4648200"/>
          </a:xfrm>
        </p:spPr>
        <p:txBody>
          <a:bodyPr/>
          <a:lstStyle/>
          <a:p>
            <a:pPr marL="0" indent="0">
              <a:buSzPct val="100000"/>
              <a:buNone/>
              <a:defRPr/>
            </a:pPr>
            <a:r>
              <a:rPr lang="en-US" sz="2000" dirty="0">
                <a:cs typeface="+mn-cs"/>
              </a:rPr>
              <a:t>Attend:</a:t>
            </a:r>
          </a:p>
          <a:p>
            <a:pPr>
              <a:defRPr/>
            </a:pPr>
            <a:r>
              <a:rPr lang="en-US" dirty="0">
                <a:cs typeface="+mn-cs"/>
              </a:rPr>
              <a:t>Two weekly lectures</a:t>
            </a:r>
            <a:r>
              <a:rPr lang="he-IL" dirty="0">
                <a:cs typeface="+mn-cs"/>
              </a:rPr>
              <a:t> </a:t>
            </a:r>
            <a:r>
              <a:rPr lang="en-US" dirty="0">
                <a:cs typeface="+mn-cs"/>
              </a:rPr>
              <a:t> </a:t>
            </a:r>
            <a:r>
              <a:rPr lang="en-US" sz="1600" dirty="0">
                <a:cs typeface="+mn-cs"/>
              </a:rPr>
              <a:t>(</a:t>
            </a:r>
            <a:r>
              <a:rPr lang="he-IL" sz="1600" dirty="0">
                <a:cs typeface="+mn-cs"/>
              </a:rPr>
              <a:t>שיעור</a:t>
            </a:r>
            <a:r>
              <a:rPr lang="en-US" sz="1600" dirty="0">
                <a:cs typeface="+mn-cs"/>
              </a:rPr>
              <a:t>)</a:t>
            </a:r>
          </a:p>
          <a:p>
            <a:pPr>
              <a:defRPr/>
            </a:pPr>
            <a:r>
              <a:rPr lang="en-US" dirty="0">
                <a:cs typeface="+mn-cs"/>
              </a:rPr>
              <a:t>One weekly recitation </a:t>
            </a:r>
            <a:r>
              <a:rPr lang="en-US" sz="1600" dirty="0">
                <a:cs typeface="+mn-cs"/>
              </a:rPr>
              <a:t>(</a:t>
            </a:r>
            <a:r>
              <a:rPr lang="he-IL" sz="1600" dirty="0">
                <a:cs typeface="+mn-cs"/>
              </a:rPr>
              <a:t>תרגיל</a:t>
            </a:r>
            <a:r>
              <a:rPr lang="en-US" sz="1600" dirty="0">
                <a:cs typeface="+mn-cs"/>
              </a:rPr>
              <a:t>)</a:t>
            </a:r>
          </a:p>
          <a:p>
            <a:pPr>
              <a:defRPr/>
            </a:pPr>
            <a:r>
              <a:rPr lang="en-US" dirty="0">
                <a:cs typeface="+mn-cs"/>
              </a:rPr>
              <a:t>One weekly workshop </a:t>
            </a:r>
            <a:r>
              <a:rPr lang="en-US" sz="1600" dirty="0">
                <a:cs typeface="+mn-cs"/>
              </a:rPr>
              <a:t>(</a:t>
            </a:r>
            <a:r>
              <a:rPr lang="he-IL" sz="1600" dirty="0">
                <a:cs typeface="+mn-cs"/>
              </a:rPr>
              <a:t>סדנה</a:t>
            </a:r>
            <a:r>
              <a:rPr lang="en-US" sz="1600" dirty="0">
                <a:cs typeface="+mn-cs"/>
              </a:rPr>
              <a:t>)</a:t>
            </a:r>
          </a:p>
          <a:p>
            <a:pPr>
              <a:defRPr/>
            </a:pPr>
            <a:endParaRPr lang="en-US" sz="2000" dirty="0">
              <a:cs typeface="+mn-cs"/>
            </a:endParaRPr>
          </a:p>
          <a:p>
            <a:pPr marL="0" indent="0">
              <a:buNone/>
              <a:defRPr/>
            </a:pPr>
            <a:r>
              <a:rPr lang="en-US" sz="2000" dirty="0">
                <a:cs typeface="+mn-cs"/>
              </a:rPr>
              <a:t>Submit:</a:t>
            </a:r>
          </a:p>
          <a:p>
            <a:pPr>
              <a:defRPr/>
            </a:pPr>
            <a:r>
              <a:rPr lang="en-US" dirty="0">
                <a:cs typeface="+mn-cs"/>
              </a:rPr>
              <a:t>A weekly homework assignment (</a:t>
            </a:r>
            <a:r>
              <a:rPr lang="he-IL" sz="1400" dirty="0">
                <a:cs typeface="+mn-cs"/>
              </a:rPr>
              <a:t>שיעורי בית</a:t>
            </a:r>
            <a:r>
              <a:rPr lang="en-US" dirty="0">
                <a:cs typeface="+mn-cs"/>
              </a:rPr>
              <a:t>)</a:t>
            </a:r>
            <a:endParaRPr lang="en-US" sz="2000" dirty="0">
              <a:cs typeface="+mn-cs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cs typeface="+mj-cs"/>
              </a:rPr>
              <a:t>Debugging</a:t>
            </a:r>
          </a:p>
        </p:txBody>
      </p:sp>
      <p:sp>
        <p:nvSpPr>
          <p:cNvPr id="9103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838200"/>
            <a:ext cx="5029200" cy="381000"/>
          </a:xfrm>
        </p:spPr>
        <p:txBody>
          <a:bodyPr/>
          <a:lstStyle/>
          <a:p>
            <a:pPr>
              <a:buFont typeface="Wingdings" charset="0"/>
              <a:buNone/>
              <a:defRPr/>
            </a:pPr>
            <a:r>
              <a:rPr lang="en-US" sz="2000" dirty="0">
                <a:cs typeface="Times New Roman"/>
              </a:rPr>
              <a:t>That’s what you’ll do most of the semester</a:t>
            </a:r>
          </a:p>
          <a:p>
            <a:pPr>
              <a:buFont typeface="Wingdings" charset="0"/>
              <a:buNone/>
              <a:defRPr/>
            </a:pPr>
            <a:endParaRPr lang="en-US" sz="2000" dirty="0">
              <a:cs typeface="Times New Roman"/>
            </a:endParaRPr>
          </a:p>
        </p:txBody>
      </p:sp>
      <p:sp>
        <p:nvSpPr>
          <p:cNvPr id="910421" name="Rectangle 85"/>
          <p:cNvSpPr>
            <a:spLocks noChangeArrowheads="1"/>
          </p:cNvSpPr>
          <p:nvPr/>
        </p:nvSpPr>
        <p:spPr bwMode="auto">
          <a:xfrm>
            <a:off x="381000" y="1295400"/>
            <a:ext cx="8610600" cy="304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pPr marL="342900" indent="-342900" algn="l">
              <a:spcBef>
                <a:spcPct val="60000"/>
              </a:spcBef>
              <a:buClr>
                <a:srgbClr val="006600"/>
              </a:buClr>
              <a:buSzPct val="100000"/>
              <a:buFont typeface="Wingdings" charset="0"/>
              <a:buNone/>
              <a:defRPr/>
            </a:pPr>
            <a:r>
              <a:rPr lang="en-US" sz="2000" u="sng" dirty="0">
                <a:latin typeface="Times New Roman"/>
                <a:cs typeface="Times New Roman"/>
              </a:rPr>
              <a:t>Error types</a:t>
            </a:r>
          </a:p>
          <a:p>
            <a:pPr marL="285750" lvl="1" indent="-285750" algn="l">
              <a:spcBef>
                <a:spcPts val="600"/>
              </a:spcBef>
              <a:buSzPct val="100000"/>
              <a:buFont typeface="Arial"/>
              <a:buChar char="•"/>
              <a:defRPr/>
            </a:pPr>
            <a:r>
              <a:rPr lang="en-US" b="1" dirty="0">
                <a:latin typeface="Times New Roman"/>
                <a:cs typeface="Times New Roman"/>
              </a:rPr>
              <a:t>Compile-time errors:</a:t>
            </a:r>
            <a:r>
              <a:rPr lang="en-US" dirty="0">
                <a:latin typeface="Times New Roman"/>
                <a:cs typeface="Times New Roman"/>
              </a:rPr>
              <a:t> mostly syntax violations;</a:t>
            </a:r>
            <a:br>
              <a:rPr lang="en-US" dirty="0">
                <a:latin typeface="Times New Roman"/>
                <a:cs typeface="Times New Roman"/>
              </a:rPr>
            </a:br>
            <a:r>
              <a:rPr lang="en-US" dirty="0">
                <a:latin typeface="Times New Roman"/>
                <a:cs typeface="Times New Roman"/>
              </a:rPr>
              <a:t>                                     detected by the compiler</a:t>
            </a:r>
          </a:p>
          <a:p>
            <a:pPr marL="285750" lvl="1" indent="-285750" algn="l">
              <a:spcBef>
                <a:spcPts val="600"/>
              </a:spcBef>
              <a:buSzPct val="100000"/>
              <a:buFont typeface="Arial"/>
              <a:buChar char="•"/>
              <a:defRPr/>
            </a:pPr>
            <a:r>
              <a:rPr lang="en-US" b="1" dirty="0">
                <a:latin typeface="Times New Roman"/>
                <a:cs typeface="Times New Roman"/>
              </a:rPr>
              <a:t>Run-time errors:</a:t>
            </a:r>
            <a:r>
              <a:rPr lang="en-US" dirty="0">
                <a:latin typeface="Times New Roman"/>
                <a:cs typeface="Times New Roman"/>
              </a:rPr>
              <a:t> the program passes compilation,</a:t>
            </a:r>
            <a:br>
              <a:rPr lang="en-US" dirty="0">
                <a:latin typeface="Times New Roman"/>
                <a:cs typeface="Times New Roman"/>
              </a:rPr>
            </a:br>
            <a:r>
              <a:rPr lang="en-US" dirty="0">
                <a:latin typeface="Times New Roman"/>
                <a:cs typeface="Times New Roman"/>
              </a:rPr>
              <a:t>                              runs, but crashes</a:t>
            </a:r>
          </a:p>
          <a:p>
            <a:pPr marL="285750" lvl="1" indent="-285750" algn="l">
              <a:spcBef>
                <a:spcPts val="600"/>
              </a:spcBef>
              <a:buSzPct val="100000"/>
              <a:buFont typeface="Arial"/>
              <a:buChar char="•"/>
              <a:defRPr/>
            </a:pPr>
            <a:r>
              <a:rPr lang="en-US" b="1" dirty="0">
                <a:latin typeface="Times New Roman"/>
                <a:cs typeface="Times New Roman"/>
              </a:rPr>
              <a:t>Logical errors:</a:t>
            </a:r>
            <a:r>
              <a:rPr lang="en-US" dirty="0">
                <a:latin typeface="Times New Roman"/>
                <a:cs typeface="Times New Roman"/>
              </a:rPr>
              <a:t> </a:t>
            </a:r>
          </a:p>
          <a:p>
            <a:pPr marL="549275" lvl="2" indent="-285750" algn="l">
              <a:spcBef>
                <a:spcPts val="600"/>
              </a:spcBef>
              <a:buClr>
                <a:srgbClr val="003300"/>
              </a:buClr>
              <a:buSzPct val="75000"/>
              <a:buFont typeface="Wingdings" charset="2"/>
              <a:buChar char="Ø"/>
              <a:defRPr/>
            </a:pPr>
            <a:r>
              <a:rPr lang="en-US" dirty="0">
                <a:latin typeface="Times New Roman"/>
                <a:cs typeface="Times New Roman"/>
              </a:rPr>
              <a:t>The program runs, doing something unexpected</a:t>
            </a:r>
          </a:p>
          <a:p>
            <a:pPr marL="549275" lvl="2" indent="-285750" algn="l">
              <a:spcBef>
                <a:spcPts val="600"/>
              </a:spcBef>
              <a:buClr>
                <a:srgbClr val="003300"/>
              </a:buClr>
              <a:buSzPct val="75000"/>
              <a:buFont typeface="Wingdings" charset="2"/>
              <a:buChar char="Ø"/>
              <a:defRPr/>
            </a:pPr>
            <a:r>
              <a:rPr lang="en-US" dirty="0">
                <a:latin typeface="Times New Roman"/>
                <a:cs typeface="Times New Roman"/>
              </a:rPr>
              <a:t>The program runs, but should be improved</a:t>
            </a:r>
          </a:p>
        </p:txBody>
      </p:sp>
      <p:grpSp>
        <p:nvGrpSpPr>
          <p:cNvPr id="910385" name="Group 910384">
            <a:extLst>
              <a:ext uri="{FF2B5EF4-FFF2-40B4-BE49-F238E27FC236}">
                <a16:creationId xmlns:a16="http://schemas.microsoft.com/office/drawing/2014/main" id="{268025E8-7893-5E68-C8F0-E1E083EF5169}"/>
              </a:ext>
            </a:extLst>
          </p:cNvPr>
          <p:cNvGrpSpPr/>
          <p:nvPr/>
        </p:nvGrpSpPr>
        <p:grpSpPr>
          <a:xfrm>
            <a:off x="5876021" y="304800"/>
            <a:ext cx="3081051" cy="4272372"/>
            <a:chOff x="5876021" y="304800"/>
            <a:chExt cx="3081051" cy="4272372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48400" y="304800"/>
              <a:ext cx="2698508" cy="1797249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8060C861-8DA3-772D-1F34-B3C0D30673D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48400" y="304800"/>
              <a:ext cx="2708672" cy="2133600"/>
            </a:xfrm>
            <a:prstGeom prst="rect">
              <a:avLst/>
            </a:prstGeom>
          </p:spPr>
        </p:pic>
        <p:grpSp>
          <p:nvGrpSpPr>
            <p:cNvPr id="40" name="Group 7">
              <a:extLst>
                <a:ext uri="{FF2B5EF4-FFF2-40B4-BE49-F238E27FC236}">
                  <a16:creationId xmlns:a16="http://schemas.microsoft.com/office/drawing/2014/main" id="{82FFEE29-0601-9135-EA83-B567122265C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876021" y="2824572"/>
              <a:ext cx="2971800" cy="1676400"/>
              <a:chOff x="1536" y="480"/>
              <a:chExt cx="3948" cy="3487"/>
            </a:xfrm>
          </p:grpSpPr>
          <p:sp>
            <p:nvSpPr>
              <p:cNvPr id="42" name="Freeform 8" descr="Papyrus">
                <a:extLst>
                  <a:ext uri="{FF2B5EF4-FFF2-40B4-BE49-F238E27FC236}">
                    <a16:creationId xmlns:a16="http://schemas.microsoft.com/office/drawing/2014/main" id="{8B610A15-0E63-43E0-B807-8CB8BA1C01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36" y="480"/>
                <a:ext cx="3948" cy="3297"/>
              </a:xfrm>
              <a:custGeom>
                <a:avLst/>
                <a:gdLst>
                  <a:gd name="T0" fmla="*/ 3940 w 3948"/>
                  <a:gd name="T1" fmla="*/ 1378 h 3297"/>
                  <a:gd name="T2" fmla="*/ 3821 w 3948"/>
                  <a:gd name="T3" fmla="*/ 2068 h 3297"/>
                  <a:gd name="T4" fmla="*/ 3692 w 3948"/>
                  <a:gd name="T5" fmla="*/ 2422 h 3297"/>
                  <a:gd name="T6" fmla="*/ 3663 w 3948"/>
                  <a:gd name="T7" fmla="*/ 2505 h 3297"/>
                  <a:gd name="T8" fmla="*/ 3451 w 3948"/>
                  <a:gd name="T9" fmla="*/ 3297 h 3297"/>
                  <a:gd name="T10" fmla="*/ 3068 w 3948"/>
                  <a:gd name="T11" fmla="*/ 3283 h 3297"/>
                  <a:gd name="T12" fmla="*/ 2911 w 3948"/>
                  <a:gd name="T13" fmla="*/ 3278 h 3297"/>
                  <a:gd name="T14" fmla="*/ 2576 w 3948"/>
                  <a:gd name="T15" fmla="*/ 3274 h 3297"/>
                  <a:gd name="T16" fmla="*/ 2119 w 3948"/>
                  <a:gd name="T17" fmla="*/ 3257 h 3297"/>
                  <a:gd name="T18" fmla="*/ 1967 w 3948"/>
                  <a:gd name="T19" fmla="*/ 3263 h 3297"/>
                  <a:gd name="T20" fmla="*/ 1886 w 3948"/>
                  <a:gd name="T21" fmla="*/ 3262 h 3297"/>
                  <a:gd name="T22" fmla="*/ 1617 w 3948"/>
                  <a:gd name="T23" fmla="*/ 3266 h 3297"/>
                  <a:gd name="T24" fmla="*/ 856 w 3948"/>
                  <a:gd name="T25" fmla="*/ 3252 h 3297"/>
                  <a:gd name="T26" fmla="*/ 748 w 3948"/>
                  <a:gd name="T27" fmla="*/ 3240 h 3297"/>
                  <a:gd name="T28" fmla="*/ 557 w 3948"/>
                  <a:gd name="T29" fmla="*/ 3237 h 3297"/>
                  <a:gd name="T30" fmla="*/ 328 w 3948"/>
                  <a:gd name="T31" fmla="*/ 3226 h 3297"/>
                  <a:gd name="T32" fmla="*/ 144 w 3948"/>
                  <a:gd name="T33" fmla="*/ 3213 h 3297"/>
                  <a:gd name="T34" fmla="*/ 30 w 3948"/>
                  <a:gd name="T35" fmla="*/ 3206 h 3297"/>
                  <a:gd name="T36" fmla="*/ 4 w 3948"/>
                  <a:gd name="T37" fmla="*/ 3188 h 3297"/>
                  <a:gd name="T38" fmla="*/ 19 w 3948"/>
                  <a:gd name="T39" fmla="*/ 3160 h 3297"/>
                  <a:gd name="T40" fmla="*/ 41 w 3948"/>
                  <a:gd name="T41" fmla="*/ 3099 h 3297"/>
                  <a:gd name="T42" fmla="*/ 85 w 3948"/>
                  <a:gd name="T43" fmla="*/ 3004 h 3297"/>
                  <a:gd name="T44" fmla="*/ 119 w 3948"/>
                  <a:gd name="T45" fmla="*/ 2919 h 3297"/>
                  <a:gd name="T46" fmla="*/ 150 w 3948"/>
                  <a:gd name="T47" fmla="*/ 2847 h 3297"/>
                  <a:gd name="T48" fmla="*/ 180 w 3948"/>
                  <a:gd name="T49" fmla="*/ 2754 h 3297"/>
                  <a:gd name="T50" fmla="*/ 212 w 3948"/>
                  <a:gd name="T51" fmla="*/ 2670 h 3297"/>
                  <a:gd name="T52" fmla="*/ 231 w 3948"/>
                  <a:gd name="T53" fmla="*/ 2600 h 3297"/>
                  <a:gd name="T54" fmla="*/ 256 w 3948"/>
                  <a:gd name="T55" fmla="*/ 2529 h 3297"/>
                  <a:gd name="T56" fmla="*/ 294 w 3948"/>
                  <a:gd name="T57" fmla="*/ 2413 h 3297"/>
                  <a:gd name="T58" fmla="*/ 330 w 3948"/>
                  <a:gd name="T59" fmla="*/ 2270 h 3297"/>
                  <a:gd name="T60" fmla="*/ 354 w 3948"/>
                  <a:gd name="T61" fmla="*/ 2166 h 3297"/>
                  <a:gd name="T62" fmla="*/ 400 w 3948"/>
                  <a:gd name="T63" fmla="*/ 1992 h 3297"/>
                  <a:gd name="T64" fmla="*/ 419 w 3948"/>
                  <a:gd name="T65" fmla="*/ 1920 h 3297"/>
                  <a:gd name="T66" fmla="*/ 451 w 3948"/>
                  <a:gd name="T67" fmla="*/ 1716 h 3297"/>
                  <a:gd name="T68" fmla="*/ 487 w 3948"/>
                  <a:gd name="T69" fmla="*/ 1545 h 3297"/>
                  <a:gd name="T70" fmla="*/ 506 w 3948"/>
                  <a:gd name="T71" fmla="*/ 1437 h 3297"/>
                  <a:gd name="T72" fmla="*/ 519 w 3948"/>
                  <a:gd name="T73" fmla="*/ 1242 h 3297"/>
                  <a:gd name="T74" fmla="*/ 555 w 3948"/>
                  <a:gd name="T75" fmla="*/ 940 h 3297"/>
                  <a:gd name="T76" fmla="*/ 580 w 3948"/>
                  <a:gd name="T77" fmla="*/ 759 h 3297"/>
                  <a:gd name="T78" fmla="*/ 587 w 3948"/>
                  <a:gd name="T79" fmla="*/ 621 h 3297"/>
                  <a:gd name="T80" fmla="*/ 568 w 3948"/>
                  <a:gd name="T81" fmla="*/ 388 h 3297"/>
                  <a:gd name="T82" fmla="*/ 548 w 3948"/>
                  <a:gd name="T83" fmla="*/ 202 h 3297"/>
                  <a:gd name="T84" fmla="*/ 534 w 3948"/>
                  <a:gd name="T85" fmla="*/ 115 h 3297"/>
                  <a:gd name="T86" fmla="*/ 517 w 3948"/>
                  <a:gd name="T87" fmla="*/ 62 h 3297"/>
                  <a:gd name="T88" fmla="*/ 565 w 3948"/>
                  <a:gd name="T89" fmla="*/ 59 h 3297"/>
                  <a:gd name="T90" fmla="*/ 720 w 3948"/>
                  <a:gd name="T91" fmla="*/ 52 h 3297"/>
                  <a:gd name="T92" fmla="*/ 1019 w 3948"/>
                  <a:gd name="T93" fmla="*/ 41 h 3297"/>
                  <a:gd name="T94" fmla="*/ 1552 w 3948"/>
                  <a:gd name="T95" fmla="*/ 14 h 3297"/>
                  <a:gd name="T96" fmla="*/ 1694 w 3948"/>
                  <a:gd name="T97" fmla="*/ 6 h 3297"/>
                  <a:gd name="T98" fmla="*/ 1730 w 3948"/>
                  <a:gd name="T99" fmla="*/ 5 h 3297"/>
                  <a:gd name="T100" fmla="*/ 1869 w 3948"/>
                  <a:gd name="T101" fmla="*/ 7 h 3297"/>
                  <a:gd name="T102" fmla="*/ 2083 w 3948"/>
                  <a:gd name="T103" fmla="*/ 5 h 3297"/>
                  <a:gd name="T104" fmla="*/ 2361 w 3948"/>
                  <a:gd name="T105" fmla="*/ 2 h 3297"/>
                  <a:gd name="T106" fmla="*/ 2841 w 3948"/>
                  <a:gd name="T107" fmla="*/ 14 h 3297"/>
                  <a:gd name="T108" fmla="*/ 3406 w 3948"/>
                  <a:gd name="T109" fmla="*/ 27 h 3297"/>
                  <a:gd name="T110" fmla="*/ 3711 w 3948"/>
                  <a:gd name="T111" fmla="*/ 44 h 3297"/>
                  <a:gd name="T112" fmla="*/ 3815 w 3948"/>
                  <a:gd name="T113" fmla="*/ 44 h 3297"/>
                  <a:gd name="T114" fmla="*/ 3857 w 3948"/>
                  <a:gd name="T115" fmla="*/ 41 h 3297"/>
                  <a:gd name="T116" fmla="*/ 3902 w 3948"/>
                  <a:gd name="T117" fmla="*/ 35 h 3297"/>
                  <a:gd name="T118" fmla="*/ 3921 w 3948"/>
                  <a:gd name="T119" fmla="*/ 276 h 3297"/>
                  <a:gd name="T120" fmla="*/ 3933 w 3948"/>
                  <a:gd name="T121" fmla="*/ 564 h 3297"/>
                  <a:gd name="T122" fmla="*/ 3929 w 3948"/>
                  <a:gd name="T123" fmla="*/ 731 h 3297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</a:gdLst>
                <a:ahLst/>
                <a:cxnLst>
                  <a:cxn ang="T124">
                    <a:pos x="T0" y="T1"/>
                  </a:cxn>
                  <a:cxn ang="T125">
                    <a:pos x="T2" y="T3"/>
                  </a:cxn>
                  <a:cxn ang="T126">
                    <a:pos x="T4" y="T5"/>
                  </a:cxn>
                  <a:cxn ang="T127">
                    <a:pos x="T6" y="T7"/>
                  </a:cxn>
                  <a:cxn ang="T128">
                    <a:pos x="T8" y="T9"/>
                  </a:cxn>
                  <a:cxn ang="T129">
                    <a:pos x="T10" y="T11"/>
                  </a:cxn>
                  <a:cxn ang="T130">
                    <a:pos x="T12" y="T13"/>
                  </a:cxn>
                  <a:cxn ang="T131">
                    <a:pos x="T14" y="T15"/>
                  </a:cxn>
                  <a:cxn ang="T132">
                    <a:pos x="T16" y="T17"/>
                  </a:cxn>
                  <a:cxn ang="T133">
                    <a:pos x="T18" y="T19"/>
                  </a:cxn>
                  <a:cxn ang="T134">
                    <a:pos x="T20" y="T21"/>
                  </a:cxn>
                  <a:cxn ang="T135">
                    <a:pos x="T22" y="T23"/>
                  </a:cxn>
                  <a:cxn ang="T136">
                    <a:pos x="T24" y="T25"/>
                  </a:cxn>
                  <a:cxn ang="T137">
                    <a:pos x="T26" y="T27"/>
                  </a:cxn>
                  <a:cxn ang="T138">
                    <a:pos x="T28" y="T29"/>
                  </a:cxn>
                  <a:cxn ang="T139">
                    <a:pos x="T30" y="T31"/>
                  </a:cxn>
                  <a:cxn ang="T140">
                    <a:pos x="T32" y="T33"/>
                  </a:cxn>
                  <a:cxn ang="T141">
                    <a:pos x="T34" y="T35"/>
                  </a:cxn>
                  <a:cxn ang="T142">
                    <a:pos x="T36" y="T37"/>
                  </a:cxn>
                  <a:cxn ang="T143">
                    <a:pos x="T38" y="T39"/>
                  </a:cxn>
                  <a:cxn ang="T144">
                    <a:pos x="T40" y="T41"/>
                  </a:cxn>
                  <a:cxn ang="T145">
                    <a:pos x="T42" y="T43"/>
                  </a:cxn>
                  <a:cxn ang="T146">
                    <a:pos x="T44" y="T45"/>
                  </a:cxn>
                  <a:cxn ang="T147">
                    <a:pos x="T46" y="T47"/>
                  </a:cxn>
                  <a:cxn ang="T148">
                    <a:pos x="T48" y="T49"/>
                  </a:cxn>
                  <a:cxn ang="T149">
                    <a:pos x="T50" y="T51"/>
                  </a:cxn>
                  <a:cxn ang="T150">
                    <a:pos x="T52" y="T53"/>
                  </a:cxn>
                  <a:cxn ang="T151">
                    <a:pos x="T54" y="T55"/>
                  </a:cxn>
                  <a:cxn ang="T152">
                    <a:pos x="T56" y="T57"/>
                  </a:cxn>
                  <a:cxn ang="T153">
                    <a:pos x="T58" y="T59"/>
                  </a:cxn>
                  <a:cxn ang="T154">
                    <a:pos x="T60" y="T61"/>
                  </a:cxn>
                  <a:cxn ang="T155">
                    <a:pos x="T62" y="T63"/>
                  </a:cxn>
                  <a:cxn ang="T156">
                    <a:pos x="T64" y="T65"/>
                  </a:cxn>
                  <a:cxn ang="T157">
                    <a:pos x="T66" y="T67"/>
                  </a:cxn>
                  <a:cxn ang="T158">
                    <a:pos x="T68" y="T69"/>
                  </a:cxn>
                  <a:cxn ang="T159">
                    <a:pos x="T70" y="T71"/>
                  </a:cxn>
                  <a:cxn ang="T160">
                    <a:pos x="T72" y="T73"/>
                  </a:cxn>
                  <a:cxn ang="T161">
                    <a:pos x="T74" y="T75"/>
                  </a:cxn>
                  <a:cxn ang="T162">
                    <a:pos x="T76" y="T77"/>
                  </a:cxn>
                  <a:cxn ang="T163">
                    <a:pos x="T78" y="T79"/>
                  </a:cxn>
                  <a:cxn ang="T164">
                    <a:pos x="T80" y="T81"/>
                  </a:cxn>
                  <a:cxn ang="T165">
                    <a:pos x="T82" y="T83"/>
                  </a:cxn>
                  <a:cxn ang="T166">
                    <a:pos x="T84" y="T85"/>
                  </a:cxn>
                  <a:cxn ang="T167">
                    <a:pos x="T86" y="T87"/>
                  </a:cxn>
                  <a:cxn ang="T168">
                    <a:pos x="T88" y="T89"/>
                  </a:cxn>
                  <a:cxn ang="T169">
                    <a:pos x="T90" y="T91"/>
                  </a:cxn>
                  <a:cxn ang="T170">
                    <a:pos x="T92" y="T93"/>
                  </a:cxn>
                  <a:cxn ang="T171">
                    <a:pos x="T94" y="T95"/>
                  </a:cxn>
                  <a:cxn ang="T172">
                    <a:pos x="T96" y="T97"/>
                  </a:cxn>
                  <a:cxn ang="T173">
                    <a:pos x="T98" y="T99"/>
                  </a:cxn>
                  <a:cxn ang="T174">
                    <a:pos x="T100" y="T101"/>
                  </a:cxn>
                  <a:cxn ang="T175">
                    <a:pos x="T102" y="T103"/>
                  </a:cxn>
                  <a:cxn ang="T176">
                    <a:pos x="T104" y="T105"/>
                  </a:cxn>
                  <a:cxn ang="T177">
                    <a:pos x="T106" y="T107"/>
                  </a:cxn>
                  <a:cxn ang="T178">
                    <a:pos x="T108" y="T109"/>
                  </a:cxn>
                  <a:cxn ang="T179">
                    <a:pos x="T110" y="T111"/>
                  </a:cxn>
                  <a:cxn ang="T180">
                    <a:pos x="T112" y="T113"/>
                  </a:cxn>
                  <a:cxn ang="T181">
                    <a:pos x="T114" y="T115"/>
                  </a:cxn>
                  <a:cxn ang="T182">
                    <a:pos x="T116" y="T117"/>
                  </a:cxn>
                  <a:cxn ang="T183">
                    <a:pos x="T118" y="T119"/>
                  </a:cxn>
                  <a:cxn ang="T184">
                    <a:pos x="T120" y="T121"/>
                  </a:cxn>
                  <a:cxn ang="T185">
                    <a:pos x="T122" y="T123"/>
                  </a:cxn>
                </a:cxnLst>
                <a:rect l="0" t="0" r="r" b="b"/>
                <a:pathLst>
                  <a:path w="3948" h="3297">
                    <a:moveTo>
                      <a:pt x="3933" y="756"/>
                    </a:moveTo>
                    <a:lnTo>
                      <a:pt x="3940" y="862"/>
                    </a:lnTo>
                    <a:lnTo>
                      <a:pt x="3946" y="967"/>
                    </a:lnTo>
                    <a:lnTo>
                      <a:pt x="3948" y="1071"/>
                    </a:lnTo>
                    <a:lnTo>
                      <a:pt x="3948" y="1173"/>
                    </a:lnTo>
                    <a:lnTo>
                      <a:pt x="3946" y="1276"/>
                    </a:lnTo>
                    <a:lnTo>
                      <a:pt x="3940" y="1378"/>
                    </a:lnTo>
                    <a:lnTo>
                      <a:pt x="3933" y="1480"/>
                    </a:lnTo>
                    <a:lnTo>
                      <a:pt x="3921" y="1580"/>
                    </a:lnTo>
                    <a:lnTo>
                      <a:pt x="3908" y="1678"/>
                    </a:lnTo>
                    <a:lnTo>
                      <a:pt x="3891" y="1777"/>
                    </a:lnTo>
                    <a:lnTo>
                      <a:pt x="3870" y="1876"/>
                    </a:lnTo>
                    <a:lnTo>
                      <a:pt x="3847" y="1972"/>
                    </a:lnTo>
                    <a:lnTo>
                      <a:pt x="3821" y="2068"/>
                    </a:lnTo>
                    <a:lnTo>
                      <a:pt x="3790" y="2164"/>
                    </a:lnTo>
                    <a:lnTo>
                      <a:pt x="3758" y="2257"/>
                    </a:lnTo>
                    <a:lnTo>
                      <a:pt x="3720" y="2351"/>
                    </a:lnTo>
                    <a:lnTo>
                      <a:pt x="3715" y="2369"/>
                    </a:lnTo>
                    <a:lnTo>
                      <a:pt x="3707" y="2387"/>
                    </a:lnTo>
                    <a:lnTo>
                      <a:pt x="3699" y="2404"/>
                    </a:lnTo>
                    <a:lnTo>
                      <a:pt x="3692" y="2422"/>
                    </a:lnTo>
                    <a:lnTo>
                      <a:pt x="3684" y="2440"/>
                    </a:lnTo>
                    <a:lnTo>
                      <a:pt x="3677" y="2458"/>
                    </a:lnTo>
                    <a:lnTo>
                      <a:pt x="3669" y="2478"/>
                    </a:lnTo>
                    <a:lnTo>
                      <a:pt x="3662" y="2496"/>
                    </a:lnTo>
                    <a:lnTo>
                      <a:pt x="3662" y="2499"/>
                    </a:lnTo>
                    <a:lnTo>
                      <a:pt x="3663" y="2503"/>
                    </a:lnTo>
                    <a:lnTo>
                      <a:pt x="3663" y="2505"/>
                    </a:lnTo>
                    <a:lnTo>
                      <a:pt x="3663" y="2508"/>
                    </a:lnTo>
                    <a:lnTo>
                      <a:pt x="3663" y="2510"/>
                    </a:lnTo>
                    <a:lnTo>
                      <a:pt x="3665" y="2514"/>
                    </a:lnTo>
                    <a:lnTo>
                      <a:pt x="3665" y="2517"/>
                    </a:lnTo>
                    <a:lnTo>
                      <a:pt x="3667" y="2519"/>
                    </a:lnTo>
                    <a:lnTo>
                      <a:pt x="3451" y="3058"/>
                    </a:lnTo>
                    <a:lnTo>
                      <a:pt x="3451" y="3297"/>
                    </a:lnTo>
                    <a:lnTo>
                      <a:pt x="3070" y="3292"/>
                    </a:lnTo>
                    <a:lnTo>
                      <a:pt x="3070" y="3289"/>
                    </a:lnTo>
                    <a:lnTo>
                      <a:pt x="3070" y="3288"/>
                    </a:lnTo>
                    <a:lnTo>
                      <a:pt x="3070" y="3287"/>
                    </a:lnTo>
                    <a:lnTo>
                      <a:pt x="3070" y="3285"/>
                    </a:lnTo>
                    <a:lnTo>
                      <a:pt x="3070" y="3284"/>
                    </a:lnTo>
                    <a:lnTo>
                      <a:pt x="3068" y="3283"/>
                    </a:lnTo>
                    <a:lnTo>
                      <a:pt x="3066" y="3282"/>
                    </a:lnTo>
                    <a:lnTo>
                      <a:pt x="3066" y="3280"/>
                    </a:lnTo>
                    <a:lnTo>
                      <a:pt x="3036" y="3280"/>
                    </a:lnTo>
                    <a:lnTo>
                      <a:pt x="3004" y="3280"/>
                    </a:lnTo>
                    <a:lnTo>
                      <a:pt x="2974" y="3280"/>
                    </a:lnTo>
                    <a:lnTo>
                      <a:pt x="2941" y="3279"/>
                    </a:lnTo>
                    <a:lnTo>
                      <a:pt x="2911" y="3278"/>
                    </a:lnTo>
                    <a:lnTo>
                      <a:pt x="2881" y="3278"/>
                    </a:lnTo>
                    <a:lnTo>
                      <a:pt x="2848" y="3276"/>
                    </a:lnTo>
                    <a:lnTo>
                      <a:pt x="2818" y="3278"/>
                    </a:lnTo>
                    <a:lnTo>
                      <a:pt x="2805" y="3271"/>
                    </a:lnTo>
                    <a:lnTo>
                      <a:pt x="2731" y="3272"/>
                    </a:lnTo>
                    <a:lnTo>
                      <a:pt x="2655" y="3272"/>
                    </a:lnTo>
                    <a:lnTo>
                      <a:pt x="2576" y="3274"/>
                    </a:lnTo>
                    <a:lnTo>
                      <a:pt x="2496" y="3272"/>
                    </a:lnTo>
                    <a:lnTo>
                      <a:pt x="2414" y="3272"/>
                    </a:lnTo>
                    <a:lnTo>
                      <a:pt x="2333" y="3270"/>
                    </a:lnTo>
                    <a:lnTo>
                      <a:pt x="2251" y="3266"/>
                    </a:lnTo>
                    <a:lnTo>
                      <a:pt x="2168" y="3262"/>
                    </a:lnTo>
                    <a:lnTo>
                      <a:pt x="2142" y="3258"/>
                    </a:lnTo>
                    <a:lnTo>
                      <a:pt x="2119" y="3257"/>
                    </a:lnTo>
                    <a:lnTo>
                      <a:pt x="2094" y="3257"/>
                    </a:lnTo>
                    <a:lnTo>
                      <a:pt x="2073" y="3258"/>
                    </a:lnTo>
                    <a:lnTo>
                      <a:pt x="2051" y="3259"/>
                    </a:lnTo>
                    <a:lnTo>
                      <a:pt x="2028" y="3259"/>
                    </a:lnTo>
                    <a:lnTo>
                      <a:pt x="2003" y="3261"/>
                    </a:lnTo>
                    <a:lnTo>
                      <a:pt x="1975" y="3262"/>
                    </a:lnTo>
                    <a:lnTo>
                      <a:pt x="1967" y="3263"/>
                    </a:lnTo>
                    <a:lnTo>
                      <a:pt x="1956" y="3263"/>
                    </a:lnTo>
                    <a:lnTo>
                      <a:pt x="1944" y="3265"/>
                    </a:lnTo>
                    <a:lnTo>
                      <a:pt x="1933" y="3265"/>
                    </a:lnTo>
                    <a:lnTo>
                      <a:pt x="1922" y="3265"/>
                    </a:lnTo>
                    <a:lnTo>
                      <a:pt x="1908" y="3263"/>
                    </a:lnTo>
                    <a:lnTo>
                      <a:pt x="1897" y="3262"/>
                    </a:lnTo>
                    <a:lnTo>
                      <a:pt x="1886" y="3262"/>
                    </a:lnTo>
                    <a:lnTo>
                      <a:pt x="1848" y="3262"/>
                    </a:lnTo>
                    <a:lnTo>
                      <a:pt x="1808" y="3263"/>
                    </a:lnTo>
                    <a:lnTo>
                      <a:pt x="1770" y="3265"/>
                    </a:lnTo>
                    <a:lnTo>
                      <a:pt x="1732" y="3265"/>
                    </a:lnTo>
                    <a:lnTo>
                      <a:pt x="1692" y="3266"/>
                    </a:lnTo>
                    <a:lnTo>
                      <a:pt x="1654" y="3266"/>
                    </a:lnTo>
                    <a:lnTo>
                      <a:pt x="1617" y="3266"/>
                    </a:lnTo>
                    <a:lnTo>
                      <a:pt x="1577" y="3267"/>
                    </a:lnTo>
                    <a:lnTo>
                      <a:pt x="953" y="3257"/>
                    </a:lnTo>
                    <a:lnTo>
                      <a:pt x="934" y="3256"/>
                    </a:lnTo>
                    <a:lnTo>
                      <a:pt x="913" y="3254"/>
                    </a:lnTo>
                    <a:lnTo>
                      <a:pt x="894" y="3254"/>
                    </a:lnTo>
                    <a:lnTo>
                      <a:pt x="875" y="3253"/>
                    </a:lnTo>
                    <a:lnTo>
                      <a:pt x="856" y="3252"/>
                    </a:lnTo>
                    <a:lnTo>
                      <a:pt x="836" y="3250"/>
                    </a:lnTo>
                    <a:lnTo>
                      <a:pt x="817" y="3249"/>
                    </a:lnTo>
                    <a:lnTo>
                      <a:pt x="798" y="3248"/>
                    </a:lnTo>
                    <a:lnTo>
                      <a:pt x="784" y="3245"/>
                    </a:lnTo>
                    <a:lnTo>
                      <a:pt x="773" y="3243"/>
                    </a:lnTo>
                    <a:lnTo>
                      <a:pt x="760" y="3240"/>
                    </a:lnTo>
                    <a:lnTo>
                      <a:pt x="748" y="3240"/>
                    </a:lnTo>
                    <a:lnTo>
                      <a:pt x="722" y="3239"/>
                    </a:lnTo>
                    <a:lnTo>
                      <a:pt x="697" y="3240"/>
                    </a:lnTo>
                    <a:lnTo>
                      <a:pt x="671" y="3241"/>
                    </a:lnTo>
                    <a:lnTo>
                      <a:pt x="644" y="3241"/>
                    </a:lnTo>
                    <a:lnTo>
                      <a:pt x="618" y="3240"/>
                    </a:lnTo>
                    <a:lnTo>
                      <a:pt x="589" y="3237"/>
                    </a:lnTo>
                    <a:lnTo>
                      <a:pt x="557" y="3237"/>
                    </a:lnTo>
                    <a:lnTo>
                      <a:pt x="525" y="3236"/>
                    </a:lnTo>
                    <a:lnTo>
                      <a:pt x="493" y="3234"/>
                    </a:lnTo>
                    <a:lnTo>
                      <a:pt x="462" y="3231"/>
                    </a:lnTo>
                    <a:lnTo>
                      <a:pt x="430" y="3228"/>
                    </a:lnTo>
                    <a:lnTo>
                      <a:pt x="396" y="3227"/>
                    </a:lnTo>
                    <a:lnTo>
                      <a:pt x="362" y="3226"/>
                    </a:lnTo>
                    <a:lnTo>
                      <a:pt x="328" y="3226"/>
                    </a:lnTo>
                    <a:lnTo>
                      <a:pt x="303" y="3222"/>
                    </a:lnTo>
                    <a:lnTo>
                      <a:pt x="278" y="3219"/>
                    </a:lnTo>
                    <a:lnTo>
                      <a:pt x="252" y="3218"/>
                    </a:lnTo>
                    <a:lnTo>
                      <a:pt x="223" y="3218"/>
                    </a:lnTo>
                    <a:lnTo>
                      <a:pt x="197" y="3217"/>
                    </a:lnTo>
                    <a:lnTo>
                      <a:pt x="170" y="3215"/>
                    </a:lnTo>
                    <a:lnTo>
                      <a:pt x="144" y="3213"/>
                    </a:lnTo>
                    <a:lnTo>
                      <a:pt x="119" y="3210"/>
                    </a:lnTo>
                    <a:lnTo>
                      <a:pt x="106" y="3211"/>
                    </a:lnTo>
                    <a:lnTo>
                      <a:pt x="91" y="3213"/>
                    </a:lnTo>
                    <a:lnTo>
                      <a:pt x="77" y="3211"/>
                    </a:lnTo>
                    <a:lnTo>
                      <a:pt x="62" y="3210"/>
                    </a:lnTo>
                    <a:lnTo>
                      <a:pt x="47" y="3208"/>
                    </a:lnTo>
                    <a:lnTo>
                      <a:pt x="30" y="3206"/>
                    </a:lnTo>
                    <a:lnTo>
                      <a:pt x="15" y="3206"/>
                    </a:lnTo>
                    <a:lnTo>
                      <a:pt x="0" y="3208"/>
                    </a:lnTo>
                    <a:lnTo>
                      <a:pt x="0" y="3204"/>
                    </a:lnTo>
                    <a:lnTo>
                      <a:pt x="0" y="3200"/>
                    </a:lnTo>
                    <a:lnTo>
                      <a:pt x="0" y="3196"/>
                    </a:lnTo>
                    <a:lnTo>
                      <a:pt x="2" y="3192"/>
                    </a:lnTo>
                    <a:lnTo>
                      <a:pt x="4" y="3188"/>
                    </a:lnTo>
                    <a:lnTo>
                      <a:pt x="4" y="3183"/>
                    </a:lnTo>
                    <a:lnTo>
                      <a:pt x="4" y="3179"/>
                    </a:lnTo>
                    <a:lnTo>
                      <a:pt x="4" y="3176"/>
                    </a:lnTo>
                    <a:lnTo>
                      <a:pt x="9" y="3173"/>
                    </a:lnTo>
                    <a:lnTo>
                      <a:pt x="15" y="3169"/>
                    </a:lnTo>
                    <a:lnTo>
                      <a:pt x="17" y="3165"/>
                    </a:lnTo>
                    <a:lnTo>
                      <a:pt x="19" y="3160"/>
                    </a:lnTo>
                    <a:lnTo>
                      <a:pt x="21" y="3154"/>
                    </a:lnTo>
                    <a:lnTo>
                      <a:pt x="21" y="3149"/>
                    </a:lnTo>
                    <a:lnTo>
                      <a:pt x="21" y="3144"/>
                    </a:lnTo>
                    <a:lnTo>
                      <a:pt x="23" y="3140"/>
                    </a:lnTo>
                    <a:lnTo>
                      <a:pt x="30" y="3126"/>
                    </a:lnTo>
                    <a:lnTo>
                      <a:pt x="36" y="3111"/>
                    </a:lnTo>
                    <a:lnTo>
                      <a:pt x="41" y="3099"/>
                    </a:lnTo>
                    <a:lnTo>
                      <a:pt x="47" y="3084"/>
                    </a:lnTo>
                    <a:lnTo>
                      <a:pt x="53" y="3070"/>
                    </a:lnTo>
                    <a:lnTo>
                      <a:pt x="59" y="3057"/>
                    </a:lnTo>
                    <a:lnTo>
                      <a:pt x="66" y="3043"/>
                    </a:lnTo>
                    <a:lnTo>
                      <a:pt x="72" y="3030"/>
                    </a:lnTo>
                    <a:lnTo>
                      <a:pt x="77" y="3017"/>
                    </a:lnTo>
                    <a:lnTo>
                      <a:pt x="85" y="3004"/>
                    </a:lnTo>
                    <a:lnTo>
                      <a:pt x="91" y="2991"/>
                    </a:lnTo>
                    <a:lnTo>
                      <a:pt x="98" y="2978"/>
                    </a:lnTo>
                    <a:lnTo>
                      <a:pt x="104" y="2965"/>
                    </a:lnTo>
                    <a:lnTo>
                      <a:pt x="108" y="2953"/>
                    </a:lnTo>
                    <a:lnTo>
                      <a:pt x="112" y="2940"/>
                    </a:lnTo>
                    <a:lnTo>
                      <a:pt x="112" y="2927"/>
                    </a:lnTo>
                    <a:lnTo>
                      <a:pt x="119" y="2919"/>
                    </a:lnTo>
                    <a:lnTo>
                      <a:pt x="125" y="2909"/>
                    </a:lnTo>
                    <a:lnTo>
                      <a:pt x="131" y="2899"/>
                    </a:lnTo>
                    <a:lnTo>
                      <a:pt x="134" y="2888"/>
                    </a:lnTo>
                    <a:lnTo>
                      <a:pt x="136" y="2878"/>
                    </a:lnTo>
                    <a:lnTo>
                      <a:pt x="140" y="2866"/>
                    </a:lnTo>
                    <a:lnTo>
                      <a:pt x="144" y="2856"/>
                    </a:lnTo>
                    <a:lnTo>
                      <a:pt x="150" y="2847"/>
                    </a:lnTo>
                    <a:lnTo>
                      <a:pt x="151" y="2832"/>
                    </a:lnTo>
                    <a:lnTo>
                      <a:pt x="155" y="2819"/>
                    </a:lnTo>
                    <a:lnTo>
                      <a:pt x="159" y="2806"/>
                    </a:lnTo>
                    <a:lnTo>
                      <a:pt x="163" y="2793"/>
                    </a:lnTo>
                    <a:lnTo>
                      <a:pt x="167" y="2780"/>
                    </a:lnTo>
                    <a:lnTo>
                      <a:pt x="172" y="2767"/>
                    </a:lnTo>
                    <a:lnTo>
                      <a:pt x="180" y="2754"/>
                    </a:lnTo>
                    <a:lnTo>
                      <a:pt x="187" y="2743"/>
                    </a:lnTo>
                    <a:lnTo>
                      <a:pt x="189" y="2730"/>
                    </a:lnTo>
                    <a:lnTo>
                      <a:pt x="193" y="2718"/>
                    </a:lnTo>
                    <a:lnTo>
                      <a:pt x="197" y="2706"/>
                    </a:lnTo>
                    <a:lnTo>
                      <a:pt x="201" y="2695"/>
                    </a:lnTo>
                    <a:lnTo>
                      <a:pt x="206" y="2683"/>
                    </a:lnTo>
                    <a:lnTo>
                      <a:pt x="212" y="2670"/>
                    </a:lnTo>
                    <a:lnTo>
                      <a:pt x="218" y="2658"/>
                    </a:lnTo>
                    <a:lnTo>
                      <a:pt x="225" y="2648"/>
                    </a:lnTo>
                    <a:lnTo>
                      <a:pt x="225" y="2639"/>
                    </a:lnTo>
                    <a:lnTo>
                      <a:pt x="225" y="2630"/>
                    </a:lnTo>
                    <a:lnTo>
                      <a:pt x="227" y="2619"/>
                    </a:lnTo>
                    <a:lnTo>
                      <a:pt x="229" y="2610"/>
                    </a:lnTo>
                    <a:lnTo>
                      <a:pt x="231" y="2600"/>
                    </a:lnTo>
                    <a:lnTo>
                      <a:pt x="233" y="2591"/>
                    </a:lnTo>
                    <a:lnTo>
                      <a:pt x="237" y="2582"/>
                    </a:lnTo>
                    <a:lnTo>
                      <a:pt x="240" y="2573"/>
                    </a:lnTo>
                    <a:lnTo>
                      <a:pt x="242" y="2561"/>
                    </a:lnTo>
                    <a:lnTo>
                      <a:pt x="246" y="2549"/>
                    </a:lnTo>
                    <a:lnTo>
                      <a:pt x="250" y="2539"/>
                    </a:lnTo>
                    <a:lnTo>
                      <a:pt x="256" y="2529"/>
                    </a:lnTo>
                    <a:lnTo>
                      <a:pt x="259" y="2517"/>
                    </a:lnTo>
                    <a:lnTo>
                      <a:pt x="263" y="2507"/>
                    </a:lnTo>
                    <a:lnTo>
                      <a:pt x="267" y="2495"/>
                    </a:lnTo>
                    <a:lnTo>
                      <a:pt x="267" y="2482"/>
                    </a:lnTo>
                    <a:lnTo>
                      <a:pt x="277" y="2458"/>
                    </a:lnTo>
                    <a:lnTo>
                      <a:pt x="286" y="2436"/>
                    </a:lnTo>
                    <a:lnTo>
                      <a:pt x="294" y="2413"/>
                    </a:lnTo>
                    <a:lnTo>
                      <a:pt x="299" y="2390"/>
                    </a:lnTo>
                    <a:lnTo>
                      <a:pt x="305" y="2366"/>
                    </a:lnTo>
                    <a:lnTo>
                      <a:pt x="311" y="2343"/>
                    </a:lnTo>
                    <a:lnTo>
                      <a:pt x="314" y="2320"/>
                    </a:lnTo>
                    <a:lnTo>
                      <a:pt x="316" y="2295"/>
                    </a:lnTo>
                    <a:lnTo>
                      <a:pt x="324" y="2283"/>
                    </a:lnTo>
                    <a:lnTo>
                      <a:pt x="330" y="2270"/>
                    </a:lnTo>
                    <a:lnTo>
                      <a:pt x="335" y="2256"/>
                    </a:lnTo>
                    <a:lnTo>
                      <a:pt x="339" y="2243"/>
                    </a:lnTo>
                    <a:lnTo>
                      <a:pt x="341" y="2229"/>
                    </a:lnTo>
                    <a:lnTo>
                      <a:pt x="345" y="2216"/>
                    </a:lnTo>
                    <a:lnTo>
                      <a:pt x="347" y="2203"/>
                    </a:lnTo>
                    <a:lnTo>
                      <a:pt x="350" y="2191"/>
                    </a:lnTo>
                    <a:lnTo>
                      <a:pt x="354" y="2166"/>
                    </a:lnTo>
                    <a:lnTo>
                      <a:pt x="362" y="2142"/>
                    </a:lnTo>
                    <a:lnTo>
                      <a:pt x="369" y="2117"/>
                    </a:lnTo>
                    <a:lnTo>
                      <a:pt x="377" y="2092"/>
                    </a:lnTo>
                    <a:lnTo>
                      <a:pt x="385" y="2068"/>
                    </a:lnTo>
                    <a:lnTo>
                      <a:pt x="390" y="2042"/>
                    </a:lnTo>
                    <a:lnTo>
                      <a:pt x="396" y="2017"/>
                    </a:lnTo>
                    <a:lnTo>
                      <a:pt x="400" y="1992"/>
                    </a:lnTo>
                    <a:lnTo>
                      <a:pt x="403" y="1982"/>
                    </a:lnTo>
                    <a:lnTo>
                      <a:pt x="407" y="1972"/>
                    </a:lnTo>
                    <a:lnTo>
                      <a:pt x="409" y="1961"/>
                    </a:lnTo>
                    <a:lnTo>
                      <a:pt x="413" y="1951"/>
                    </a:lnTo>
                    <a:lnTo>
                      <a:pt x="415" y="1940"/>
                    </a:lnTo>
                    <a:lnTo>
                      <a:pt x="417" y="1930"/>
                    </a:lnTo>
                    <a:lnTo>
                      <a:pt x="419" y="1920"/>
                    </a:lnTo>
                    <a:lnTo>
                      <a:pt x="422" y="1909"/>
                    </a:lnTo>
                    <a:lnTo>
                      <a:pt x="430" y="1877"/>
                    </a:lnTo>
                    <a:lnTo>
                      <a:pt x="436" y="1846"/>
                    </a:lnTo>
                    <a:lnTo>
                      <a:pt x="440" y="1813"/>
                    </a:lnTo>
                    <a:lnTo>
                      <a:pt x="443" y="1781"/>
                    </a:lnTo>
                    <a:lnTo>
                      <a:pt x="447" y="1748"/>
                    </a:lnTo>
                    <a:lnTo>
                      <a:pt x="451" y="1716"/>
                    </a:lnTo>
                    <a:lnTo>
                      <a:pt x="457" y="1683"/>
                    </a:lnTo>
                    <a:lnTo>
                      <a:pt x="462" y="1651"/>
                    </a:lnTo>
                    <a:lnTo>
                      <a:pt x="464" y="1629"/>
                    </a:lnTo>
                    <a:lnTo>
                      <a:pt x="468" y="1607"/>
                    </a:lnTo>
                    <a:lnTo>
                      <a:pt x="474" y="1586"/>
                    </a:lnTo>
                    <a:lnTo>
                      <a:pt x="479" y="1565"/>
                    </a:lnTo>
                    <a:lnTo>
                      <a:pt x="487" y="1545"/>
                    </a:lnTo>
                    <a:lnTo>
                      <a:pt x="491" y="1522"/>
                    </a:lnTo>
                    <a:lnTo>
                      <a:pt x="494" y="1502"/>
                    </a:lnTo>
                    <a:lnTo>
                      <a:pt x="494" y="1480"/>
                    </a:lnTo>
                    <a:lnTo>
                      <a:pt x="500" y="1469"/>
                    </a:lnTo>
                    <a:lnTo>
                      <a:pt x="504" y="1458"/>
                    </a:lnTo>
                    <a:lnTo>
                      <a:pt x="506" y="1447"/>
                    </a:lnTo>
                    <a:lnTo>
                      <a:pt x="506" y="1437"/>
                    </a:lnTo>
                    <a:lnTo>
                      <a:pt x="508" y="1426"/>
                    </a:lnTo>
                    <a:lnTo>
                      <a:pt x="510" y="1415"/>
                    </a:lnTo>
                    <a:lnTo>
                      <a:pt x="513" y="1404"/>
                    </a:lnTo>
                    <a:lnTo>
                      <a:pt x="517" y="1394"/>
                    </a:lnTo>
                    <a:lnTo>
                      <a:pt x="515" y="1342"/>
                    </a:lnTo>
                    <a:lnTo>
                      <a:pt x="515" y="1291"/>
                    </a:lnTo>
                    <a:lnTo>
                      <a:pt x="519" y="1242"/>
                    </a:lnTo>
                    <a:lnTo>
                      <a:pt x="523" y="1194"/>
                    </a:lnTo>
                    <a:lnTo>
                      <a:pt x="529" y="1145"/>
                    </a:lnTo>
                    <a:lnTo>
                      <a:pt x="536" y="1097"/>
                    </a:lnTo>
                    <a:lnTo>
                      <a:pt x="542" y="1046"/>
                    </a:lnTo>
                    <a:lnTo>
                      <a:pt x="551" y="994"/>
                    </a:lnTo>
                    <a:lnTo>
                      <a:pt x="553" y="967"/>
                    </a:lnTo>
                    <a:lnTo>
                      <a:pt x="555" y="940"/>
                    </a:lnTo>
                    <a:lnTo>
                      <a:pt x="559" y="912"/>
                    </a:lnTo>
                    <a:lnTo>
                      <a:pt x="563" y="886"/>
                    </a:lnTo>
                    <a:lnTo>
                      <a:pt x="566" y="859"/>
                    </a:lnTo>
                    <a:lnTo>
                      <a:pt x="570" y="832"/>
                    </a:lnTo>
                    <a:lnTo>
                      <a:pt x="576" y="805"/>
                    </a:lnTo>
                    <a:lnTo>
                      <a:pt x="580" y="777"/>
                    </a:lnTo>
                    <a:lnTo>
                      <a:pt x="580" y="759"/>
                    </a:lnTo>
                    <a:lnTo>
                      <a:pt x="580" y="740"/>
                    </a:lnTo>
                    <a:lnTo>
                      <a:pt x="582" y="720"/>
                    </a:lnTo>
                    <a:lnTo>
                      <a:pt x="584" y="701"/>
                    </a:lnTo>
                    <a:lnTo>
                      <a:pt x="585" y="681"/>
                    </a:lnTo>
                    <a:lnTo>
                      <a:pt x="587" y="660"/>
                    </a:lnTo>
                    <a:lnTo>
                      <a:pt x="589" y="641"/>
                    </a:lnTo>
                    <a:lnTo>
                      <a:pt x="587" y="621"/>
                    </a:lnTo>
                    <a:lnTo>
                      <a:pt x="584" y="589"/>
                    </a:lnTo>
                    <a:lnTo>
                      <a:pt x="582" y="555"/>
                    </a:lnTo>
                    <a:lnTo>
                      <a:pt x="580" y="523"/>
                    </a:lnTo>
                    <a:lnTo>
                      <a:pt x="578" y="489"/>
                    </a:lnTo>
                    <a:lnTo>
                      <a:pt x="574" y="455"/>
                    </a:lnTo>
                    <a:lnTo>
                      <a:pt x="572" y="422"/>
                    </a:lnTo>
                    <a:lnTo>
                      <a:pt x="568" y="388"/>
                    </a:lnTo>
                    <a:lnTo>
                      <a:pt x="565" y="355"/>
                    </a:lnTo>
                    <a:lnTo>
                      <a:pt x="561" y="270"/>
                    </a:lnTo>
                    <a:lnTo>
                      <a:pt x="555" y="257"/>
                    </a:lnTo>
                    <a:lnTo>
                      <a:pt x="553" y="244"/>
                    </a:lnTo>
                    <a:lnTo>
                      <a:pt x="549" y="229"/>
                    </a:lnTo>
                    <a:lnTo>
                      <a:pt x="549" y="215"/>
                    </a:lnTo>
                    <a:lnTo>
                      <a:pt x="548" y="202"/>
                    </a:lnTo>
                    <a:lnTo>
                      <a:pt x="548" y="188"/>
                    </a:lnTo>
                    <a:lnTo>
                      <a:pt x="548" y="175"/>
                    </a:lnTo>
                    <a:lnTo>
                      <a:pt x="548" y="163"/>
                    </a:lnTo>
                    <a:lnTo>
                      <a:pt x="542" y="151"/>
                    </a:lnTo>
                    <a:lnTo>
                      <a:pt x="540" y="140"/>
                    </a:lnTo>
                    <a:lnTo>
                      <a:pt x="536" y="127"/>
                    </a:lnTo>
                    <a:lnTo>
                      <a:pt x="534" y="115"/>
                    </a:lnTo>
                    <a:lnTo>
                      <a:pt x="532" y="102"/>
                    </a:lnTo>
                    <a:lnTo>
                      <a:pt x="529" y="90"/>
                    </a:lnTo>
                    <a:lnTo>
                      <a:pt x="525" y="79"/>
                    </a:lnTo>
                    <a:lnTo>
                      <a:pt x="517" y="68"/>
                    </a:lnTo>
                    <a:lnTo>
                      <a:pt x="517" y="66"/>
                    </a:lnTo>
                    <a:lnTo>
                      <a:pt x="517" y="63"/>
                    </a:lnTo>
                    <a:lnTo>
                      <a:pt x="517" y="62"/>
                    </a:lnTo>
                    <a:lnTo>
                      <a:pt x="519" y="59"/>
                    </a:lnTo>
                    <a:lnTo>
                      <a:pt x="521" y="57"/>
                    </a:lnTo>
                    <a:lnTo>
                      <a:pt x="521" y="55"/>
                    </a:lnTo>
                    <a:lnTo>
                      <a:pt x="525" y="55"/>
                    </a:lnTo>
                    <a:lnTo>
                      <a:pt x="527" y="54"/>
                    </a:lnTo>
                    <a:lnTo>
                      <a:pt x="546" y="57"/>
                    </a:lnTo>
                    <a:lnTo>
                      <a:pt x="565" y="59"/>
                    </a:lnTo>
                    <a:lnTo>
                      <a:pt x="584" y="59"/>
                    </a:lnTo>
                    <a:lnTo>
                      <a:pt x="601" y="58"/>
                    </a:lnTo>
                    <a:lnTo>
                      <a:pt x="620" y="57"/>
                    </a:lnTo>
                    <a:lnTo>
                      <a:pt x="639" y="55"/>
                    </a:lnTo>
                    <a:lnTo>
                      <a:pt x="657" y="54"/>
                    </a:lnTo>
                    <a:lnTo>
                      <a:pt x="676" y="54"/>
                    </a:lnTo>
                    <a:lnTo>
                      <a:pt x="720" y="52"/>
                    </a:lnTo>
                    <a:lnTo>
                      <a:pt x="764" y="50"/>
                    </a:lnTo>
                    <a:lnTo>
                      <a:pt x="809" y="50"/>
                    </a:lnTo>
                    <a:lnTo>
                      <a:pt x="853" y="49"/>
                    </a:lnTo>
                    <a:lnTo>
                      <a:pt x="896" y="48"/>
                    </a:lnTo>
                    <a:lnTo>
                      <a:pt x="938" y="46"/>
                    </a:lnTo>
                    <a:lnTo>
                      <a:pt x="980" y="45"/>
                    </a:lnTo>
                    <a:lnTo>
                      <a:pt x="1019" y="41"/>
                    </a:lnTo>
                    <a:lnTo>
                      <a:pt x="1093" y="40"/>
                    </a:lnTo>
                    <a:lnTo>
                      <a:pt x="1167" y="37"/>
                    </a:lnTo>
                    <a:lnTo>
                      <a:pt x="1243" y="32"/>
                    </a:lnTo>
                    <a:lnTo>
                      <a:pt x="1319" y="27"/>
                    </a:lnTo>
                    <a:lnTo>
                      <a:pt x="1395" y="22"/>
                    </a:lnTo>
                    <a:lnTo>
                      <a:pt x="1472" y="18"/>
                    </a:lnTo>
                    <a:lnTo>
                      <a:pt x="1552" y="14"/>
                    </a:lnTo>
                    <a:lnTo>
                      <a:pt x="1632" y="11"/>
                    </a:lnTo>
                    <a:lnTo>
                      <a:pt x="1643" y="13"/>
                    </a:lnTo>
                    <a:lnTo>
                      <a:pt x="1653" y="13"/>
                    </a:lnTo>
                    <a:lnTo>
                      <a:pt x="1662" y="11"/>
                    </a:lnTo>
                    <a:lnTo>
                      <a:pt x="1673" y="9"/>
                    </a:lnTo>
                    <a:lnTo>
                      <a:pt x="1683" y="7"/>
                    </a:lnTo>
                    <a:lnTo>
                      <a:pt x="1694" y="6"/>
                    </a:lnTo>
                    <a:lnTo>
                      <a:pt x="1704" y="6"/>
                    </a:lnTo>
                    <a:lnTo>
                      <a:pt x="1713" y="7"/>
                    </a:lnTo>
                    <a:lnTo>
                      <a:pt x="1717" y="3"/>
                    </a:lnTo>
                    <a:lnTo>
                      <a:pt x="1719" y="2"/>
                    </a:lnTo>
                    <a:lnTo>
                      <a:pt x="1723" y="2"/>
                    </a:lnTo>
                    <a:lnTo>
                      <a:pt x="1726" y="3"/>
                    </a:lnTo>
                    <a:lnTo>
                      <a:pt x="1730" y="5"/>
                    </a:lnTo>
                    <a:lnTo>
                      <a:pt x="1734" y="6"/>
                    </a:lnTo>
                    <a:lnTo>
                      <a:pt x="1738" y="6"/>
                    </a:lnTo>
                    <a:lnTo>
                      <a:pt x="1742" y="7"/>
                    </a:lnTo>
                    <a:lnTo>
                      <a:pt x="1772" y="6"/>
                    </a:lnTo>
                    <a:lnTo>
                      <a:pt x="1804" y="7"/>
                    </a:lnTo>
                    <a:lnTo>
                      <a:pt x="1836" y="7"/>
                    </a:lnTo>
                    <a:lnTo>
                      <a:pt x="1869" y="7"/>
                    </a:lnTo>
                    <a:lnTo>
                      <a:pt x="1903" y="7"/>
                    </a:lnTo>
                    <a:lnTo>
                      <a:pt x="1935" y="6"/>
                    </a:lnTo>
                    <a:lnTo>
                      <a:pt x="1969" y="5"/>
                    </a:lnTo>
                    <a:lnTo>
                      <a:pt x="2001" y="2"/>
                    </a:lnTo>
                    <a:lnTo>
                      <a:pt x="2028" y="5"/>
                    </a:lnTo>
                    <a:lnTo>
                      <a:pt x="2054" y="5"/>
                    </a:lnTo>
                    <a:lnTo>
                      <a:pt x="2083" y="5"/>
                    </a:lnTo>
                    <a:lnTo>
                      <a:pt x="2111" y="5"/>
                    </a:lnTo>
                    <a:lnTo>
                      <a:pt x="2142" y="3"/>
                    </a:lnTo>
                    <a:lnTo>
                      <a:pt x="2170" y="2"/>
                    </a:lnTo>
                    <a:lnTo>
                      <a:pt x="2198" y="1"/>
                    </a:lnTo>
                    <a:lnTo>
                      <a:pt x="2225" y="0"/>
                    </a:lnTo>
                    <a:lnTo>
                      <a:pt x="2293" y="1"/>
                    </a:lnTo>
                    <a:lnTo>
                      <a:pt x="2361" y="2"/>
                    </a:lnTo>
                    <a:lnTo>
                      <a:pt x="2430" y="2"/>
                    </a:lnTo>
                    <a:lnTo>
                      <a:pt x="2496" y="3"/>
                    </a:lnTo>
                    <a:lnTo>
                      <a:pt x="2562" y="5"/>
                    </a:lnTo>
                    <a:lnTo>
                      <a:pt x="2629" y="6"/>
                    </a:lnTo>
                    <a:lnTo>
                      <a:pt x="2695" y="9"/>
                    </a:lnTo>
                    <a:lnTo>
                      <a:pt x="2763" y="14"/>
                    </a:lnTo>
                    <a:lnTo>
                      <a:pt x="2841" y="14"/>
                    </a:lnTo>
                    <a:lnTo>
                      <a:pt x="2921" y="15"/>
                    </a:lnTo>
                    <a:lnTo>
                      <a:pt x="3002" y="18"/>
                    </a:lnTo>
                    <a:lnTo>
                      <a:pt x="3082" y="22"/>
                    </a:lnTo>
                    <a:lnTo>
                      <a:pt x="3163" y="24"/>
                    </a:lnTo>
                    <a:lnTo>
                      <a:pt x="3243" y="27"/>
                    </a:lnTo>
                    <a:lnTo>
                      <a:pt x="3324" y="28"/>
                    </a:lnTo>
                    <a:lnTo>
                      <a:pt x="3406" y="27"/>
                    </a:lnTo>
                    <a:lnTo>
                      <a:pt x="3455" y="28"/>
                    </a:lnTo>
                    <a:lnTo>
                      <a:pt x="3502" y="31"/>
                    </a:lnTo>
                    <a:lnTo>
                      <a:pt x="3550" y="35"/>
                    </a:lnTo>
                    <a:lnTo>
                      <a:pt x="3595" y="40"/>
                    </a:lnTo>
                    <a:lnTo>
                      <a:pt x="3641" y="42"/>
                    </a:lnTo>
                    <a:lnTo>
                      <a:pt x="3686" y="44"/>
                    </a:lnTo>
                    <a:lnTo>
                      <a:pt x="3711" y="44"/>
                    </a:lnTo>
                    <a:lnTo>
                      <a:pt x="3734" y="42"/>
                    </a:lnTo>
                    <a:lnTo>
                      <a:pt x="3756" y="40"/>
                    </a:lnTo>
                    <a:lnTo>
                      <a:pt x="3781" y="36"/>
                    </a:lnTo>
                    <a:lnTo>
                      <a:pt x="3789" y="40"/>
                    </a:lnTo>
                    <a:lnTo>
                      <a:pt x="3798" y="41"/>
                    </a:lnTo>
                    <a:lnTo>
                      <a:pt x="3806" y="42"/>
                    </a:lnTo>
                    <a:lnTo>
                      <a:pt x="3815" y="44"/>
                    </a:lnTo>
                    <a:lnTo>
                      <a:pt x="3823" y="42"/>
                    </a:lnTo>
                    <a:lnTo>
                      <a:pt x="3832" y="41"/>
                    </a:lnTo>
                    <a:lnTo>
                      <a:pt x="3840" y="40"/>
                    </a:lnTo>
                    <a:lnTo>
                      <a:pt x="3847" y="36"/>
                    </a:lnTo>
                    <a:lnTo>
                      <a:pt x="3849" y="39"/>
                    </a:lnTo>
                    <a:lnTo>
                      <a:pt x="3853" y="41"/>
                    </a:lnTo>
                    <a:lnTo>
                      <a:pt x="3857" y="41"/>
                    </a:lnTo>
                    <a:lnTo>
                      <a:pt x="3861" y="41"/>
                    </a:lnTo>
                    <a:lnTo>
                      <a:pt x="3868" y="41"/>
                    </a:lnTo>
                    <a:lnTo>
                      <a:pt x="3876" y="39"/>
                    </a:lnTo>
                    <a:lnTo>
                      <a:pt x="3885" y="36"/>
                    </a:lnTo>
                    <a:lnTo>
                      <a:pt x="3893" y="35"/>
                    </a:lnTo>
                    <a:lnTo>
                      <a:pt x="3897" y="35"/>
                    </a:lnTo>
                    <a:lnTo>
                      <a:pt x="3902" y="35"/>
                    </a:lnTo>
                    <a:lnTo>
                      <a:pt x="3906" y="36"/>
                    </a:lnTo>
                    <a:lnTo>
                      <a:pt x="3910" y="39"/>
                    </a:lnTo>
                    <a:lnTo>
                      <a:pt x="3910" y="85"/>
                    </a:lnTo>
                    <a:lnTo>
                      <a:pt x="3912" y="132"/>
                    </a:lnTo>
                    <a:lnTo>
                      <a:pt x="3914" y="180"/>
                    </a:lnTo>
                    <a:lnTo>
                      <a:pt x="3917" y="228"/>
                    </a:lnTo>
                    <a:lnTo>
                      <a:pt x="3921" y="276"/>
                    </a:lnTo>
                    <a:lnTo>
                      <a:pt x="3925" y="323"/>
                    </a:lnTo>
                    <a:lnTo>
                      <a:pt x="3929" y="370"/>
                    </a:lnTo>
                    <a:lnTo>
                      <a:pt x="3929" y="416"/>
                    </a:lnTo>
                    <a:lnTo>
                      <a:pt x="3931" y="454"/>
                    </a:lnTo>
                    <a:lnTo>
                      <a:pt x="3933" y="492"/>
                    </a:lnTo>
                    <a:lnTo>
                      <a:pt x="3933" y="528"/>
                    </a:lnTo>
                    <a:lnTo>
                      <a:pt x="3933" y="564"/>
                    </a:lnTo>
                    <a:lnTo>
                      <a:pt x="3931" y="602"/>
                    </a:lnTo>
                    <a:lnTo>
                      <a:pt x="3931" y="638"/>
                    </a:lnTo>
                    <a:lnTo>
                      <a:pt x="3931" y="677"/>
                    </a:lnTo>
                    <a:lnTo>
                      <a:pt x="3933" y="716"/>
                    </a:lnTo>
                    <a:lnTo>
                      <a:pt x="3931" y="721"/>
                    </a:lnTo>
                    <a:lnTo>
                      <a:pt x="3929" y="727"/>
                    </a:lnTo>
                    <a:lnTo>
                      <a:pt x="3929" y="731"/>
                    </a:lnTo>
                    <a:lnTo>
                      <a:pt x="3929" y="736"/>
                    </a:lnTo>
                    <a:lnTo>
                      <a:pt x="3929" y="741"/>
                    </a:lnTo>
                    <a:lnTo>
                      <a:pt x="3931" y="746"/>
                    </a:lnTo>
                    <a:lnTo>
                      <a:pt x="3931" y="751"/>
                    </a:lnTo>
                    <a:lnTo>
                      <a:pt x="3933" y="756"/>
                    </a:lnTo>
                    <a:close/>
                  </a:path>
                </a:pathLst>
              </a:custGeom>
              <a:solidFill>
                <a:srgbClr val="FFF7DA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1600" dirty="0">
                  <a:latin typeface="Times New Roman"/>
                  <a:cs typeface="Times New Roman"/>
                </a:endParaRPr>
              </a:p>
            </p:txBody>
          </p:sp>
          <p:grpSp>
            <p:nvGrpSpPr>
              <p:cNvPr id="43" name="Group 9">
                <a:extLst>
                  <a:ext uri="{FF2B5EF4-FFF2-40B4-BE49-F238E27FC236}">
                    <a16:creationId xmlns:a16="http://schemas.microsoft.com/office/drawing/2014/main" id="{25119D62-2049-3A8C-9FBA-7D0E2D146D5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559" y="2983"/>
                <a:ext cx="809" cy="984"/>
                <a:chOff x="4559" y="2983"/>
                <a:chExt cx="809" cy="984"/>
              </a:xfrm>
            </p:grpSpPr>
            <p:sp>
              <p:nvSpPr>
                <p:cNvPr id="44" name="Freeform 10">
                  <a:extLst>
                    <a:ext uri="{FF2B5EF4-FFF2-40B4-BE49-F238E27FC236}">
                      <a16:creationId xmlns:a16="http://schemas.microsoft.com/office/drawing/2014/main" id="{6394016C-9FDE-E48E-99E0-F67401B0E41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82" y="2992"/>
                  <a:ext cx="786" cy="975"/>
                </a:xfrm>
                <a:custGeom>
                  <a:avLst/>
                  <a:gdLst>
                    <a:gd name="T0" fmla="*/ 712 w 786"/>
                    <a:gd name="T1" fmla="*/ 122 h 975"/>
                    <a:gd name="T2" fmla="*/ 771 w 786"/>
                    <a:gd name="T3" fmla="*/ 305 h 975"/>
                    <a:gd name="T4" fmla="*/ 784 w 786"/>
                    <a:gd name="T5" fmla="*/ 506 h 975"/>
                    <a:gd name="T6" fmla="*/ 752 w 786"/>
                    <a:gd name="T7" fmla="*/ 580 h 975"/>
                    <a:gd name="T8" fmla="*/ 707 w 786"/>
                    <a:gd name="T9" fmla="*/ 645 h 975"/>
                    <a:gd name="T10" fmla="*/ 665 w 786"/>
                    <a:gd name="T11" fmla="*/ 709 h 975"/>
                    <a:gd name="T12" fmla="*/ 637 w 786"/>
                    <a:gd name="T13" fmla="*/ 747 h 975"/>
                    <a:gd name="T14" fmla="*/ 597 w 786"/>
                    <a:gd name="T15" fmla="*/ 795 h 975"/>
                    <a:gd name="T16" fmla="*/ 548 w 786"/>
                    <a:gd name="T17" fmla="*/ 849 h 975"/>
                    <a:gd name="T18" fmla="*/ 506 w 786"/>
                    <a:gd name="T19" fmla="*/ 899 h 975"/>
                    <a:gd name="T20" fmla="*/ 498 w 786"/>
                    <a:gd name="T21" fmla="*/ 910 h 975"/>
                    <a:gd name="T22" fmla="*/ 472 w 786"/>
                    <a:gd name="T23" fmla="*/ 952 h 975"/>
                    <a:gd name="T24" fmla="*/ 390 w 786"/>
                    <a:gd name="T25" fmla="*/ 975 h 975"/>
                    <a:gd name="T26" fmla="*/ 186 w 786"/>
                    <a:gd name="T27" fmla="*/ 937 h 975"/>
                    <a:gd name="T28" fmla="*/ 55 w 786"/>
                    <a:gd name="T29" fmla="*/ 941 h 975"/>
                    <a:gd name="T30" fmla="*/ 5 w 786"/>
                    <a:gd name="T31" fmla="*/ 917 h 975"/>
                    <a:gd name="T32" fmla="*/ 26 w 786"/>
                    <a:gd name="T33" fmla="*/ 836 h 975"/>
                    <a:gd name="T34" fmla="*/ 57 w 786"/>
                    <a:gd name="T35" fmla="*/ 753 h 975"/>
                    <a:gd name="T36" fmla="*/ 60 w 786"/>
                    <a:gd name="T37" fmla="*/ 731 h 975"/>
                    <a:gd name="T38" fmla="*/ 83 w 786"/>
                    <a:gd name="T39" fmla="*/ 732 h 975"/>
                    <a:gd name="T40" fmla="*/ 140 w 786"/>
                    <a:gd name="T41" fmla="*/ 730 h 975"/>
                    <a:gd name="T42" fmla="*/ 271 w 786"/>
                    <a:gd name="T43" fmla="*/ 747 h 975"/>
                    <a:gd name="T44" fmla="*/ 303 w 786"/>
                    <a:gd name="T45" fmla="*/ 748 h 975"/>
                    <a:gd name="T46" fmla="*/ 337 w 786"/>
                    <a:gd name="T47" fmla="*/ 749 h 975"/>
                    <a:gd name="T48" fmla="*/ 379 w 786"/>
                    <a:gd name="T49" fmla="*/ 745 h 975"/>
                    <a:gd name="T50" fmla="*/ 379 w 786"/>
                    <a:gd name="T51" fmla="*/ 718 h 975"/>
                    <a:gd name="T52" fmla="*/ 383 w 786"/>
                    <a:gd name="T53" fmla="*/ 701 h 975"/>
                    <a:gd name="T54" fmla="*/ 375 w 786"/>
                    <a:gd name="T55" fmla="*/ 697 h 975"/>
                    <a:gd name="T56" fmla="*/ 364 w 786"/>
                    <a:gd name="T57" fmla="*/ 679 h 975"/>
                    <a:gd name="T58" fmla="*/ 324 w 786"/>
                    <a:gd name="T59" fmla="*/ 618 h 975"/>
                    <a:gd name="T60" fmla="*/ 273 w 786"/>
                    <a:gd name="T61" fmla="*/ 517 h 975"/>
                    <a:gd name="T62" fmla="*/ 242 w 786"/>
                    <a:gd name="T63" fmla="*/ 399 h 975"/>
                    <a:gd name="T64" fmla="*/ 233 w 786"/>
                    <a:gd name="T65" fmla="*/ 290 h 975"/>
                    <a:gd name="T66" fmla="*/ 208 w 786"/>
                    <a:gd name="T67" fmla="*/ 221 h 975"/>
                    <a:gd name="T68" fmla="*/ 197 w 786"/>
                    <a:gd name="T69" fmla="*/ 161 h 975"/>
                    <a:gd name="T70" fmla="*/ 167 w 786"/>
                    <a:gd name="T71" fmla="*/ 126 h 975"/>
                    <a:gd name="T72" fmla="*/ 150 w 786"/>
                    <a:gd name="T73" fmla="*/ 98 h 975"/>
                    <a:gd name="T74" fmla="*/ 186 w 786"/>
                    <a:gd name="T75" fmla="*/ 126 h 975"/>
                    <a:gd name="T76" fmla="*/ 244 w 786"/>
                    <a:gd name="T77" fmla="*/ 117 h 975"/>
                    <a:gd name="T78" fmla="*/ 259 w 786"/>
                    <a:gd name="T79" fmla="*/ 61 h 975"/>
                    <a:gd name="T80" fmla="*/ 223 w 786"/>
                    <a:gd name="T81" fmla="*/ 14 h 975"/>
                    <a:gd name="T82" fmla="*/ 284 w 786"/>
                    <a:gd name="T83" fmla="*/ 57 h 975"/>
                    <a:gd name="T84" fmla="*/ 301 w 786"/>
                    <a:gd name="T85" fmla="*/ 79 h 975"/>
                    <a:gd name="T86" fmla="*/ 331 w 786"/>
                    <a:gd name="T87" fmla="*/ 135 h 975"/>
                    <a:gd name="T88" fmla="*/ 383 w 786"/>
                    <a:gd name="T89" fmla="*/ 229 h 975"/>
                    <a:gd name="T90" fmla="*/ 445 w 786"/>
                    <a:gd name="T91" fmla="*/ 332 h 975"/>
                    <a:gd name="T92" fmla="*/ 506 w 786"/>
                    <a:gd name="T93" fmla="*/ 381 h 975"/>
                    <a:gd name="T94" fmla="*/ 546 w 786"/>
                    <a:gd name="T95" fmla="*/ 392 h 975"/>
                    <a:gd name="T96" fmla="*/ 549 w 786"/>
                    <a:gd name="T97" fmla="*/ 375 h 975"/>
                    <a:gd name="T98" fmla="*/ 523 w 786"/>
                    <a:gd name="T99" fmla="*/ 356 h 975"/>
                    <a:gd name="T100" fmla="*/ 548 w 786"/>
                    <a:gd name="T101" fmla="*/ 340 h 975"/>
                    <a:gd name="T102" fmla="*/ 585 w 786"/>
                    <a:gd name="T103" fmla="*/ 357 h 975"/>
                    <a:gd name="T104" fmla="*/ 570 w 786"/>
                    <a:gd name="T105" fmla="*/ 322 h 975"/>
                    <a:gd name="T106" fmla="*/ 568 w 786"/>
                    <a:gd name="T107" fmla="*/ 290 h 975"/>
                    <a:gd name="T108" fmla="*/ 551 w 786"/>
                    <a:gd name="T109" fmla="*/ 257 h 975"/>
                    <a:gd name="T110" fmla="*/ 538 w 786"/>
                    <a:gd name="T111" fmla="*/ 179 h 975"/>
                    <a:gd name="T112" fmla="*/ 549 w 786"/>
                    <a:gd name="T113" fmla="*/ 136 h 975"/>
                    <a:gd name="T114" fmla="*/ 570 w 786"/>
                    <a:gd name="T115" fmla="*/ 90 h 975"/>
                    <a:gd name="T116" fmla="*/ 603 w 786"/>
                    <a:gd name="T117" fmla="*/ 12 h 975"/>
                    <a:gd name="T118" fmla="*/ 642 w 786"/>
                    <a:gd name="T119" fmla="*/ 21 h 975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</a:gdLst>
                  <a:ahLst/>
                  <a:cxnLst>
                    <a:cxn ang="T120">
                      <a:pos x="T0" y="T1"/>
                    </a:cxn>
                    <a:cxn ang="T121">
                      <a:pos x="T2" y="T3"/>
                    </a:cxn>
                    <a:cxn ang="T122">
                      <a:pos x="T4" y="T5"/>
                    </a:cxn>
                    <a:cxn ang="T123">
                      <a:pos x="T6" y="T7"/>
                    </a:cxn>
                    <a:cxn ang="T124">
                      <a:pos x="T8" y="T9"/>
                    </a:cxn>
                    <a:cxn ang="T125">
                      <a:pos x="T10" y="T11"/>
                    </a:cxn>
                    <a:cxn ang="T126">
                      <a:pos x="T12" y="T13"/>
                    </a:cxn>
                    <a:cxn ang="T127">
                      <a:pos x="T14" y="T15"/>
                    </a:cxn>
                    <a:cxn ang="T128">
                      <a:pos x="T16" y="T17"/>
                    </a:cxn>
                    <a:cxn ang="T129">
                      <a:pos x="T18" y="T19"/>
                    </a:cxn>
                    <a:cxn ang="T130">
                      <a:pos x="T20" y="T21"/>
                    </a:cxn>
                    <a:cxn ang="T131">
                      <a:pos x="T22" y="T23"/>
                    </a:cxn>
                    <a:cxn ang="T132">
                      <a:pos x="T24" y="T25"/>
                    </a:cxn>
                    <a:cxn ang="T133">
                      <a:pos x="T26" y="T27"/>
                    </a:cxn>
                    <a:cxn ang="T134">
                      <a:pos x="T28" y="T29"/>
                    </a:cxn>
                    <a:cxn ang="T135">
                      <a:pos x="T30" y="T31"/>
                    </a:cxn>
                    <a:cxn ang="T136">
                      <a:pos x="T32" y="T33"/>
                    </a:cxn>
                    <a:cxn ang="T137">
                      <a:pos x="T34" y="T35"/>
                    </a:cxn>
                    <a:cxn ang="T138">
                      <a:pos x="T36" y="T37"/>
                    </a:cxn>
                    <a:cxn ang="T139">
                      <a:pos x="T38" y="T39"/>
                    </a:cxn>
                    <a:cxn ang="T140">
                      <a:pos x="T40" y="T41"/>
                    </a:cxn>
                    <a:cxn ang="T141">
                      <a:pos x="T42" y="T43"/>
                    </a:cxn>
                    <a:cxn ang="T142">
                      <a:pos x="T44" y="T45"/>
                    </a:cxn>
                    <a:cxn ang="T143">
                      <a:pos x="T46" y="T47"/>
                    </a:cxn>
                    <a:cxn ang="T144">
                      <a:pos x="T48" y="T49"/>
                    </a:cxn>
                    <a:cxn ang="T145">
                      <a:pos x="T50" y="T51"/>
                    </a:cxn>
                    <a:cxn ang="T146">
                      <a:pos x="T52" y="T53"/>
                    </a:cxn>
                    <a:cxn ang="T147">
                      <a:pos x="T54" y="T55"/>
                    </a:cxn>
                    <a:cxn ang="T148">
                      <a:pos x="T56" y="T57"/>
                    </a:cxn>
                    <a:cxn ang="T149">
                      <a:pos x="T58" y="T59"/>
                    </a:cxn>
                    <a:cxn ang="T150">
                      <a:pos x="T60" y="T61"/>
                    </a:cxn>
                    <a:cxn ang="T151">
                      <a:pos x="T62" y="T63"/>
                    </a:cxn>
                    <a:cxn ang="T152">
                      <a:pos x="T64" y="T65"/>
                    </a:cxn>
                    <a:cxn ang="T153">
                      <a:pos x="T66" y="T67"/>
                    </a:cxn>
                    <a:cxn ang="T154">
                      <a:pos x="T68" y="T69"/>
                    </a:cxn>
                    <a:cxn ang="T155">
                      <a:pos x="T70" y="T71"/>
                    </a:cxn>
                    <a:cxn ang="T156">
                      <a:pos x="T72" y="T73"/>
                    </a:cxn>
                    <a:cxn ang="T157">
                      <a:pos x="T74" y="T75"/>
                    </a:cxn>
                    <a:cxn ang="T158">
                      <a:pos x="T76" y="T77"/>
                    </a:cxn>
                    <a:cxn ang="T159">
                      <a:pos x="T78" y="T79"/>
                    </a:cxn>
                    <a:cxn ang="T160">
                      <a:pos x="T80" y="T81"/>
                    </a:cxn>
                    <a:cxn ang="T161">
                      <a:pos x="T82" y="T83"/>
                    </a:cxn>
                    <a:cxn ang="T162">
                      <a:pos x="T84" y="T85"/>
                    </a:cxn>
                    <a:cxn ang="T163">
                      <a:pos x="T86" y="T87"/>
                    </a:cxn>
                    <a:cxn ang="T164">
                      <a:pos x="T88" y="T89"/>
                    </a:cxn>
                    <a:cxn ang="T165">
                      <a:pos x="T90" y="T91"/>
                    </a:cxn>
                    <a:cxn ang="T166">
                      <a:pos x="T92" y="T93"/>
                    </a:cxn>
                    <a:cxn ang="T167">
                      <a:pos x="T94" y="T95"/>
                    </a:cxn>
                    <a:cxn ang="T168">
                      <a:pos x="T96" y="T97"/>
                    </a:cxn>
                    <a:cxn ang="T169">
                      <a:pos x="T98" y="T99"/>
                    </a:cxn>
                    <a:cxn ang="T170">
                      <a:pos x="T100" y="T101"/>
                    </a:cxn>
                    <a:cxn ang="T171">
                      <a:pos x="T102" y="T103"/>
                    </a:cxn>
                    <a:cxn ang="T172">
                      <a:pos x="T104" y="T105"/>
                    </a:cxn>
                    <a:cxn ang="T173">
                      <a:pos x="T106" y="T107"/>
                    </a:cxn>
                    <a:cxn ang="T174">
                      <a:pos x="T108" y="T109"/>
                    </a:cxn>
                    <a:cxn ang="T175">
                      <a:pos x="T110" y="T111"/>
                    </a:cxn>
                    <a:cxn ang="T176">
                      <a:pos x="T112" y="T113"/>
                    </a:cxn>
                    <a:cxn ang="T177">
                      <a:pos x="T114" y="T115"/>
                    </a:cxn>
                    <a:cxn ang="T178">
                      <a:pos x="T116" y="T117"/>
                    </a:cxn>
                    <a:cxn ang="T179">
                      <a:pos x="T118" y="T119"/>
                    </a:cxn>
                  </a:cxnLst>
                  <a:rect l="0" t="0" r="r" b="b"/>
                  <a:pathLst>
                    <a:path w="786" h="975">
                      <a:moveTo>
                        <a:pt x="654" y="39"/>
                      </a:moveTo>
                      <a:lnTo>
                        <a:pt x="663" y="56"/>
                      </a:lnTo>
                      <a:lnTo>
                        <a:pt x="675" y="73"/>
                      </a:lnTo>
                      <a:lnTo>
                        <a:pt x="688" y="88"/>
                      </a:lnTo>
                      <a:lnTo>
                        <a:pt x="699" y="105"/>
                      </a:lnTo>
                      <a:lnTo>
                        <a:pt x="712" y="122"/>
                      </a:lnTo>
                      <a:lnTo>
                        <a:pt x="726" y="138"/>
                      </a:lnTo>
                      <a:lnTo>
                        <a:pt x="737" y="155"/>
                      </a:lnTo>
                      <a:lnTo>
                        <a:pt x="748" y="172"/>
                      </a:lnTo>
                      <a:lnTo>
                        <a:pt x="756" y="217"/>
                      </a:lnTo>
                      <a:lnTo>
                        <a:pt x="764" y="261"/>
                      </a:lnTo>
                      <a:lnTo>
                        <a:pt x="771" y="305"/>
                      </a:lnTo>
                      <a:lnTo>
                        <a:pt x="779" y="349"/>
                      </a:lnTo>
                      <a:lnTo>
                        <a:pt x="784" y="394"/>
                      </a:lnTo>
                      <a:lnTo>
                        <a:pt x="786" y="438"/>
                      </a:lnTo>
                      <a:lnTo>
                        <a:pt x="786" y="461"/>
                      </a:lnTo>
                      <a:lnTo>
                        <a:pt x="786" y="483"/>
                      </a:lnTo>
                      <a:lnTo>
                        <a:pt x="784" y="506"/>
                      </a:lnTo>
                      <a:lnTo>
                        <a:pt x="781" y="529"/>
                      </a:lnTo>
                      <a:lnTo>
                        <a:pt x="777" y="539"/>
                      </a:lnTo>
                      <a:lnTo>
                        <a:pt x="771" y="549"/>
                      </a:lnTo>
                      <a:lnTo>
                        <a:pt x="766" y="560"/>
                      </a:lnTo>
                      <a:lnTo>
                        <a:pt x="760" y="570"/>
                      </a:lnTo>
                      <a:lnTo>
                        <a:pt x="752" y="580"/>
                      </a:lnTo>
                      <a:lnTo>
                        <a:pt x="745" y="591"/>
                      </a:lnTo>
                      <a:lnTo>
                        <a:pt x="737" y="600"/>
                      </a:lnTo>
                      <a:lnTo>
                        <a:pt x="730" y="609"/>
                      </a:lnTo>
                      <a:lnTo>
                        <a:pt x="720" y="621"/>
                      </a:lnTo>
                      <a:lnTo>
                        <a:pt x="714" y="634"/>
                      </a:lnTo>
                      <a:lnTo>
                        <a:pt x="707" y="645"/>
                      </a:lnTo>
                      <a:lnTo>
                        <a:pt x="701" y="657"/>
                      </a:lnTo>
                      <a:lnTo>
                        <a:pt x="694" y="669"/>
                      </a:lnTo>
                      <a:lnTo>
                        <a:pt x="688" y="682"/>
                      </a:lnTo>
                      <a:lnTo>
                        <a:pt x="680" y="693"/>
                      </a:lnTo>
                      <a:lnTo>
                        <a:pt x="673" y="705"/>
                      </a:lnTo>
                      <a:lnTo>
                        <a:pt x="665" y="709"/>
                      </a:lnTo>
                      <a:lnTo>
                        <a:pt x="659" y="714"/>
                      </a:lnTo>
                      <a:lnTo>
                        <a:pt x="654" y="721"/>
                      </a:lnTo>
                      <a:lnTo>
                        <a:pt x="650" y="728"/>
                      </a:lnTo>
                      <a:lnTo>
                        <a:pt x="646" y="735"/>
                      </a:lnTo>
                      <a:lnTo>
                        <a:pt x="642" y="741"/>
                      </a:lnTo>
                      <a:lnTo>
                        <a:pt x="637" y="747"/>
                      </a:lnTo>
                      <a:lnTo>
                        <a:pt x="631" y="752"/>
                      </a:lnTo>
                      <a:lnTo>
                        <a:pt x="625" y="761"/>
                      </a:lnTo>
                      <a:lnTo>
                        <a:pt x="620" y="770"/>
                      </a:lnTo>
                      <a:lnTo>
                        <a:pt x="612" y="779"/>
                      </a:lnTo>
                      <a:lnTo>
                        <a:pt x="604" y="787"/>
                      </a:lnTo>
                      <a:lnTo>
                        <a:pt x="597" y="795"/>
                      </a:lnTo>
                      <a:lnTo>
                        <a:pt x="587" y="802"/>
                      </a:lnTo>
                      <a:lnTo>
                        <a:pt x="580" y="812"/>
                      </a:lnTo>
                      <a:lnTo>
                        <a:pt x="574" y="821"/>
                      </a:lnTo>
                      <a:lnTo>
                        <a:pt x="565" y="830"/>
                      </a:lnTo>
                      <a:lnTo>
                        <a:pt x="557" y="839"/>
                      </a:lnTo>
                      <a:lnTo>
                        <a:pt x="548" y="849"/>
                      </a:lnTo>
                      <a:lnTo>
                        <a:pt x="540" y="858"/>
                      </a:lnTo>
                      <a:lnTo>
                        <a:pt x="532" y="869"/>
                      </a:lnTo>
                      <a:lnTo>
                        <a:pt x="523" y="878"/>
                      </a:lnTo>
                      <a:lnTo>
                        <a:pt x="513" y="887"/>
                      </a:lnTo>
                      <a:lnTo>
                        <a:pt x="504" y="897"/>
                      </a:lnTo>
                      <a:lnTo>
                        <a:pt x="506" y="899"/>
                      </a:lnTo>
                      <a:lnTo>
                        <a:pt x="504" y="901"/>
                      </a:lnTo>
                      <a:lnTo>
                        <a:pt x="502" y="904"/>
                      </a:lnTo>
                      <a:lnTo>
                        <a:pt x="500" y="905"/>
                      </a:lnTo>
                      <a:lnTo>
                        <a:pt x="498" y="906"/>
                      </a:lnTo>
                      <a:lnTo>
                        <a:pt x="498" y="909"/>
                      </a:lnTo>
                      <a:lnTo>
                        <a:pt x="498" y="910"/>
                      </a:lnTo>
                      <a:lnTo>
                        <a:pt x="502" y="913"/>
                      </a:lnTo>
                      <a:lnTo>
                        <a:pt x="493" y="919"/>
                      </a:lnTo>
                      <a:lnTo>
                        <a:pt x="487" y="927"/>
                      </a:lnTo>
                      <a:lnTo>
                        <a:pt x="481" y="935"/>
                      </a:lnTo>
                      <a:lnTo>
                        <a:pt x="477" y="943"/>
                      </a:lnTo>
                      <a:lnTo>
                        <a:pt x="472" y="952"/>
                      </a:lnTo>
                      <a:lnTo>
                        <a:pt x="468" y="960"/>
                      </a:lnTo>
                      <a:lnTo>
                        <a:pt x="460" y="967"/>
                      </a:lnTo>
                      <a:lnTo>
                        <a:pt x="453" y="974"/>
                      </a:lnTo>
                      <a:lnTo>
                        <a:pt x="432" y="975"/>
                      </a:lnTo>
                      <a:lnTo>
                        <a:pt x="411" y="975"/>
                      </a:lnTo>
                      <a:lnTo>
                        <a:pt x="390" y="975"/>
                      </a:lnTo>
                      <a:lnTo>
                        <a:pt x="371" y="974"/>
                      </a:lnTo>
                      <a:lnTo>
                        <a:pt x="331" y="970"/>
                      </a:lnTo>
                      <a:lnTo>
                        <a:pt x="294" y="963"/>
                      </a:lnTo>
                      <a:lnTo>
                        <a:pt x="258" y="956"/>
                      </a:lnTo>
                      <a:lnTo>
                        <a:pt x="222" y="948"/>
                      </a:lnTo>
                      <a:lnTo>
                        <a:pt x="186" y="937"/>
                      </a:lnTo>
                      <a:lnTo>
                        <a:pt x="150" y="928"/>
                      </a:lnTo>
                      <a:lnTo>
                        <a:pt x="131" y="930"/>
                      </a:lnTo>
                      <a:lnTo>
                        <a:pt x="112" y="931"/>
                      </a:lnTo>
                      <a:lnTo>
                        <a:pt x="93" y="934"/>
                      </a:lnTo>
                      <a:lnTo>
                        <a:pt x="74" y="937"/>
                      </a:lnTo>
                      <a:lnTo>
                        <a:pt x="55" y="941"/>
                      </a:lnTo>
                      <a:lnTo>
                        <a:pt x="36" y="947"/>
                      </a:lnTo>
                      <a:lnTo>
                        <a:pt x="19" y="950"/>
                      </a:lnTo>
                      <a:lnTo>
                        <a:pt x="0" y="956"/>
                      </a:lnTo>
                      <a:lnTo>
                        <a:pt x="0" y="943"/>
                      </a:lnTo>
                      <a:lnTo>
                        <a:pt x="2" y="930"/>
                      </a:lnTo>
                      <a:lnTo>
                        <a:pt x="5" y="917"/>
                      </a:lnTo>
                      <a:lnTo>
                        <a:pt x="11" y="904"/>
                      </a:lnTo>
                      <a:lnTo>
                        <a:pt x="15" y="892"/>
                      </a:lnTo>
                      <a:lnTo>
                        <a:pt x="21" y="879"/>
                      </a:lnTo>
                      <a:lnTo>
                        <a:pt x="23" y="865"/>
                      </a:lnTo>
                      <a:lnTo>
                        <a:pt x="24" y="852"/>
                      </a:lnTo>
                      <a:lnTo>
                        <a:pt x="26" y="836"/>
                      </a:lnTo>
                      <a:lnTo>
                        <a:pt x="30" y="822"/>
                      </a:lnTo>
                      <a:lnTo>
                        <a:pt x="36" y="808"/>
                      </a:lnTo>
                      <a:lnTo>
                        <a:pt x="42" y="795"/>
                      </a:lnTo>
                      <a:lnTo>
                        <a:pt x="49" y="780"/>
                      </a:lnTo>
                      <a:lnTo>
                        <a:pt x="53" y="767"/>
                      </a:lnTo>
                      <a:lnTo>
                        <a:pt x="57" y="753"/>
                      </a:lnTo>
                      <a:lnTo>
                        <a:pt x="57" y="739"/>
                      </a:lnTo>
                      <a:lnTo>
                        <a:pt x="57" y="736"/>
                      </a:lnTo>
                      <a:lnTo>
                        <a:pt x="57" y="735"/>
                      </a:lnTo>
                      <a:lnTo>
                        <a:pt x="57" y="734"/>
                      </a:lnTo>
                      <a:lnTo>
                        <a:pt x="59" y="732"/>
                      </a:lnTo>
                      <a:lnTo>
                        <a:pt x="60" y="731"/>
                      </a:lnTo>
                      <a:lnTo>
                        <a:pt x="62" y="731"/>
                      </a:lnTo>
                      <a:lnTo>
                        <a:pt x="64" y="730"/>
                      </a:lnTo>
                      <a:lnTo>
                        <a:pt x="66" y="730"/>
                      </a:lnTo>
                      <a:lnTo>
                        <a:pt x="72" y="731"/>
                      </a:lnTo>
                      <a:lnTo>
                        <a:pt x="76" y="731"/>
                      </a:lnTo>
                      <a:lnTo>
                        <a:pt x="83" y="732"/>
                      </a:lnTo>
                      <a:lnTo>
                        <a:pt x="89" y="732"/>
                      </a:lnTo>
                      <a:lnTo>
                        <a:pt x="96" y="732"/>
                      </a:lnTo>
                      <a:lnTo>
                        <a:pt x="104" y="731"/>
                      </a:lnTo>
                      <a:lnTo>
                        <a:pt x="110" y="731"/>
                      </a:lnTo>
                      <a:lnTo>
                        <a:pt x="115" y="730"/>
                      </a:lnTo>
                      <a:lnTo>
                        <a:pt x="140" y="730"/>
                      </a:lnTo>
                      <a:lnTo>
                        <a:pt x="163" y="732"/>
                      </a:lnTo>
                      <a:lnTo>
                        <a:pt x="184" y="735"/>
                      </a:lnTo>
                      <a:lnTo>
                        <a:pt x="206" y="739"/>
                      </a:lnTo>
                      <a:lnTo>
                        <a:pt x="227" y="743"/>
                      </a:lnTo>
                      <a:lnTo>
                        <a:pt x="250" y="745"/>
                      </a:lnTo>
                      <a:lnTo>
                        <a:pt x="271" y="747"/>
                      </a:lnTo>
                      <a:lnTo>
                        <a:pt x="294" y="745"/>
                      </a:lnTo>
                      <a:lnTo>
                        <a:pt x="295" y="748"/>
                      </a:lnTo>
                      <a:lnTo>
                        <a:pt x="297" y="749"/>
                      </a:lnTo>
                      <a:lnTo>
                        <a:pt x="299" y="749"/>
                      </a:lnTo>
                      <a:lnTo>
                        <a:pt x="301" y="749"/>
                      </a:lnTo>
                      <a:lnTo>
                        <a:pt x="303" y="748"/>
                      </a:lnTo>
                      <a:lnTo>
                        <a:pt x="305" y="747"/>
                      </a:lnTo>
                      <a:lnTo>
                        <a:pt x="309" y="747"/>
                      </a:lnTo>
                      <a:lnTo>
                        <a:pt x="311" y="745"/>
                      </a:lnTo>
                      <a:lnTo>
                        <a:pt x="320" y="745"/>
                      </a:lnTo>
                      <a:lnTo>
                        <a:pt x="328" y="747"/>
                      </a:lnTo>
                      <a:lnTo>
                        <a:pt x="337" y="749"/>
                      </a:lnTo>
                      <a:lnTo>
                        <a:pt x="349" y="751"/>
                      </a:lnTo>
                      <a:lnTo>
                        <a:pt x="358" y="752"/>
                      </a:lnTo>
                      <a:lnTo>
                        <a:pt x="368" y="752"/>
                      </a:lnTo>
                      <a:lnTo>
                        <a:pt x="371" y="751"/>
                      </a:lnTo>
                      <a:lnTo>
                        <a:pt x="375" y="748"/>
                      </a:lnTo>
                      <a:lnTo>
                        <a:pt x="379" y="745"/>
                      </a:lnTo>
                      <a:lnTo>
                        <a:pt x="383" y="741"/>
                      </a:lnTo>
                      <a:lnTo>
                        <a:pt x="381" y="736"/>
                      </a:lnTo>
                      <a:lnTo>
                        <a:pt x="381" y="731"/>
                      </a:lnTo>
                      <a:lnTo>
                        <a:pt x="379" y="727"/>
                      </a:lnTo>
                      <a:lnTo>
                        <a:pt x="379" y="722"/>
                      </a:lnTo>
                      <a:lnTo>
                        <a:pt x="379" y="718"/>
                      </a:lnTo>
                      <a:lnTo>
                        <a:pt x="381" y="713"/>
                      </a:lnTo>
                      <a:lnTo>
                        <a:pt x="383" y="709"/>
                      </a:lnTo>
                      <a:lnTo>
                        <a:pt x="386" y="705"/>
                      </a:lnTo>
                      <a:lnTo>
                        <a:pt x="385" y="704"/>
                      </a:lnTo>
                      <a:lnTo>
                        <a:pt x="383" y="702"/>
                      </a:lnTo>
                      <a:lnTo>
                        <a:pt x="383" y="701"/>
                      </a:lnTo>
                      <a:lnTo>
                        <a:pt x="381" y="701"/>
                      </a:lnTo>
                      <a:lnTo>
                        <a:pt x="379" y="700"/>
                      </a:lnTo>
                      <a:lnTo>
                        <a:pt x="377" y="700"/>
                      </a:lnTo>
                      <a:lnTo>
                        <a:pt x="375" y="700"/>
                      </a:lnTo>
                      <a:lnTo>
                        <a:pt x="373" y="700"/>
                      </a:lnTo>
                      <a:lnTo>
                        <a:pt x="375" y="697"/>
                      </a:lnTo>
                      <a:lnTo>
                        <a:pt x="377" y="695"/>
                      </a:lnTo>
                      <a:lnTo>
                        <a:pt x="379" y="692"/>
                      </a:lnTo>
                      <a:lnTo>
                        <a:pt x="379" y="691"/>
                      </a:lnTo>
                      <a:lnTo>
                        <a:pt x="375" y="687"/>
                      </a:lnTo>
                      <a:lnTo>
                        <a:pt x="369" y="683"/>
                      </a:lnTo>
                      <a:lnTo>
                        <a:pt x="364" y="679"/>
                      </a:lnTo>
                      <a:lnTo>
                        <a:pt x="356" y="677"/>
                      </a:lnTo>
                      <a:lnTo>
                        <a:pt x="352" y="671"/>
                      </a:lnTo>
                      <a:lnTo>
                        <a:pt x="350" y="666"/>
                      </a:lnTo>
                      <a:lnTo>
                        <a:pt x="341" y="651"/>
                      </a:lnTo>
                      <a:lnTo>
                        <a:pt x="333" y="634"/>
                      </a:lnTo>
                      <a:lnTo>
                        <a:pt x="324" y="618"/>
                      </a:lnTo>
                      <a:lnTo>
                        <a:pt x="314" y="601"/>
                      </a:lnTo>
                      <a:lnTo>
                        <a:pt x="303" y="586"/>
                      </a:lnTo>
                      <a:lnTo>
                        <a:pt x="294" y="570"/>
                      </a:lnTo>
                      <a:lnTo>
                        <a:pt x="284" y="553"/>
                      </a:lnTo>
                      <a:lnTo>
                        <a:pt x="275" y="538"/>
                      </a:lnTo>
                      <a:lnTo>
                        <a:pt x="273" y="517"/>
                      </a:lnTo>
                      <a:lnTo>
                        <a:pt x="267" y="497"/>
                      </a:lnTo>
                      <a:lnTo>
                        <a:pt x="261" y="477"/>
                      </a:lnTo>
                      <a:lnTo>
                        <a:pt x="256" y="457"/>
                      </a:lnTo>
                      <a:lnTo>
                        <a:pt x="250" y="438"/>
                      </a:lnTo>
                      <a:lnTo>
                        <a:pt x="244" y="418"/>
                      </a:lnTo>
                      <a:lnTo>
                        <a:pt x="242" y="399"/>
                      </a:lnTo>
                      <a:lnTo>
                        <a:pt x="244" y="379"/>
                      </a:lnTo>
                      <a:lnTo>
                        <a:pt x="242" y="361"/>
                      </a:lnTo>
                      <a:lnTo>
                        <a:pt x="239" y="344"/>
                      </a:lnTo>
                      <a:lnTo>
                        <a:pt x="237" y="326"/>
                      </a:lnTo>
                      <a:lnTo>
                        <a:pt x="235" y="308"/>
                      </a:lnTo>
                      <a:lnTo>
                        <a:pt x="233" y="290"/>
                      </a:lnTo>
                      <a:lnTo>
                        <a:pt x="229" y="273"/>
                      </a:lnTo>
                      <a:lnTo>
                        <a:pt x="225" y="255"/>
                      </a:lnTo>
                      <a:lnTo>
                        <a:pt x="222" y="238"/>
                      </a:lnTo>
                      <a:lnTo>
                        <a:pt x="216" y="231"/>
                      </a:lnTo>
                      <a:lnTo>
                        <a:pt x="212" y="226"/>
                      </a:lnTo>
                      <a:lnTo>
                        <a:pt x="208" y="221"/>
                      </a:lnTo>
                      <a:lnTo>
                        <a:pt x="206" y="214"/>
                      </a:lnTo>
                      <a:lnTo>
                        <a:pt x="205" y="203"/>
                      </a:lnTo>
                      <a:lnTo>
                        <a:pt x="203" y="191"/>
                      </a:lnTo>
                      <a:lnTo>
                        <a:pt x="203" y="179"/>
                      </a:lnTo>
                      <a:lnTo>
                        <a:pt x="201" y="168"/>
                      </a:lnTo>
                      <a:lnTo>
                        <a:pt x="197" y="161"/>
                      </a:lnTo>
                      <a:lnTo>
                        <a:pt x="195" y="156"/>
                      </a:lnTo>
                      <a:lnTo>
                        <a:pt x="191" y="151"/>
                      </a:lnTo>
                      <a:lnTo>
                        <a:pt x="186" y="144"/>
                      </a:lnTo>
                      <a:lnTo>
                        <a:pt x="178" y="139"/>
                      </a:lnTo>
                      <a:lnTo>
                        <a:pt x="172" y="133"/>
                      </a:lnTo>
                      <a:lnTo>
                        <a:pt x="167" y="126"/>
                      </a:lnTo>
                      <a:lnTo>
                        <a:pt x="161" y="120"/>
                      </a:lnTo>
                      <a:lnTo>
                        <a:pt x="157" y="113"/>
                      </a:lnTo>
                      <a:lnTo>
                        <a:pt x="153" y="107"/>
                      </a:lnTo>
                      <a:lnTo>
                        <a:pt x="150" y="99"/>
                      </a:lnTo>
                      <a:lnTo>
                        <a:pt x="146" y="92"/>
                      </a:lnTo>
                      <a:lnTo>
                        <a:pt x="150" y="98"/>
                      </a:lnTo>
                      <a:lnTo>
                        <a:pt x="155" y="104"/>
                      </a:lnTo>
                      <a:lnTo>
                        <a:pt x="159" y="109"/>
                      </a:lnTo>
                      <a:lnTo>
                        <a:pt x="165" y="116"/>
                      </a:lnTo>
                      <a:lnTo>
                        <a:pt x="170" y="121"/>
                      </a:lnTo>
                      <a:lnTo>
                        <a:pt x="176" y="125"/>
                      </a:lnTo>
                      <a:lnTo>
                        <a:pt x="186" y="126"/>
                      </a:lnTo>
                      <a:lnTo>
                        <a:pt x="195" y="126"/>
                      </a:lnTo>
                      <a:lnTo>
                        <a:pt x="205" y="126"/>
                      </a:lnTo>
                      <a:lnTo>
                        <a:pt x="216" y="125"/>
                      </a:lnTo>
                      <a:lnTo>
                        <a:pt x="225" y="123"/>
                      </a:lnTo>
                      <a:lnTo>
                        <a:pt x="235" y="121"/>
                      </a:lnTo>
                      <a:lnTo>
                        <a:pt x="244" y="117"/>
                      </a:lnTo>
                      <a:lnTo>
                        <a:pt x="252" y="113"/>
                      </a:lnTo>
                      <a:lnTo>
                        <a:pt x="258" y="107"/>
                      </a:lnTo>
                      <a:lnTo>
                        <a:pt x="261" y="99"/>
                      </a:lnTo>
                      <a:lnTo>
                        <a:pt x="263" y="86"/>
                      </a:lnTo>
                      <a:lnTo>
                        <a:pt x="261" y="74"/>
                      </a:lnTo>
                      <a:lnTo>
                        <a:pt x="259" y="61"/>
                      </a:lnTo>
                      <a:lnTo>
                        <a:pt x="256" y="49"/>
                      </a:lnTo>
                      <a:lnTo>
                        <a:pt x="248" y="38"/>
                      </a:lnTo>
                      <a:lnTo>
                        <a:pt x="239" y="27"/>
                      </a:lnTo>
                      <a:lnTo>
                        <a:pt x="225" y="17"/>
                      </a:lnTo>
                      <a:lnTo>
                        <a:pt x="212" y="9"/>
                      </a:lnTo>
                      <a:lnTo>
                        <a:pt x="223" y="14"/>
                      </a:lnTo>
                      <a:lnTo>
                        <a:pt x="233" y="21"/>
                      </a:lnTo>
                      <a:lnTo>
                        <a:pt x="244" y="27"/>
                      </a:lnTo>
                      <a:lnTo>
                        <a:pt x="256" y="34"/>
                      </a:lnTo>
                      <a:lnTo>
                        <a:pt x="265" y="42"/>
                      </a:lnTo>
                      <a:lnTo>
                        <a:pt x="275" y="49"/>
                      </a:lnTo>
                      <a:lnTo>
                        <a:pt x="284" y="57"/>
                      </a:lnTo>
                      <a:lnTo>
                        <a:pt x="290" y="66"/>
                      </a:lnTo>
                      <a:lnTo>
                        <a:pt x="290" y="69"/>
                      </a:lnTo>
                      <a:lnTo>
                        <a:pt x="292" y="73"/>
                      </a:lnTo>
                      <a:lnTo>
                        <a:pt x="294" y="75"/>
                      </a:lnTo>
                      <a:lnTo>
                        <a:pt x="297" y="77"/>
                      </a:lnTo>
                      <a:lnTo>
                        <a:pt x="301" y="79"/>
                      </a:lnTo>
                      <a:lnTo>
                        <a:pt x="305" y="82"/>
                      </a:lnTo>
                      <a:lnTo>
                        <a:pt x="307" y="85"/>
                      </a:lnTo>
                      <a:lnTo>
                        <a:pt x="307" y="88"/>
                      </a:lnTo>
                      <a:lnTo>
                        <a:pt x="314" y="104"/>
                      </a:lnTo>
                      <a:lnTo>
                        <a:pt x="322" y="120"/>
                      </a:lnTo>
                      <a:lnTo>
                        <a:pt x="331" y="135"/>
                      </a:lnTo>
                      <a:lnTo>
                        <a:pt x="341" y="149"/>
                      </a:lnTo>
                      <a:lnTo>
                        <a:pt x="352" y="164"/>
                      </a:lnTo>
                      <a:lnTo>
                        <a:pt x="362" y="178"/>
                      </a:lnTo>
                      <a:lnTo>
                        <a:pt x="369" y="194"/>
                      </a:lnTo>
                      <a:lnTo>
                        <a:pt x="377" y="210"/>
                      </a:lnTo>
                      <a:lnTo>
                        <a:pt x="383" y="229"/>
                      </a:lnTo>
                      <a:lnTo>
                        <a:pt x="390" y="247"/>
                      </a:lnTo>
                      <a:lnTo>
                        <a:pt x="398" y="265"/>
                      </a:lnTo>
                      <a:lnTo>
                        <a:pt x="407" y="282"/>
                      </a:lnTo>
                      <a:lnTo>
                        <a:pt x="419" y="300"/>
                      </a:lnTo>
                      <a:lnTo>
                        <a:pt x="432" y="316"/>
                      </a:lnTo>
                      <a:lnTo>
                        <a:pt x="445" y="332"/>
                      </a:lnTo>
                      <a:lnTo>
                        <a:pt x="462" y="348"/>
                      </a:lnTo>
                      <a:lnTo>
                        <a:pt x="476" y="352"/>
                      </a:lnTo>
                      <a:lnTo>
                        <a:pt x="485" y="358"/>
                      </a:lnTo>
                      <a:lnTo>
                        <a:pt x="493" y="365"/>
                      </a:lnTo>
                      <a:lnTo>
                        <a:pt x="500" y="373"/>
                      </a:lnTo>
                      <a:lnTo>
                        <a:pt x="506" y="381"/>
                      </a:lnTo>
                      <a:lnTo>
                        <a:pt x="513" y="387"/>
                      </a:lnTo>
                      <a:lnTo>
                        <a:pt x="523" y="392"/>
                      </a:lnTo>
                      <a:lnTo>
                        <a:pt x="534" y="395"/>
                      </a:lnTo>
                      <a:lnTo>
                        <a:pt x="538" y="395"/>
                      </a:lnTo>
                      <a:lnTo>
                        <a:pt x="542" y="394"/>
                      </a:lnTo>
                      <a:lnTo>
                        <a:pt x="546" y="392"/>
                      </a:lnTo>
                      <a:lnTo>
                        <a:pt x="548" y="390"/>
                      </a:lnTo>
                      <a:lnTo>
                        <a:pt x="549" y="387"/>
                      </a:lnTo>
                      <a:lnTo>
                        <a:pt x="551" y="384"/>
                      </a:lnTo>
                      <a:lnTo>
                        <a:pt x="553" y="382"/>
                      </a:lnTo>
                      <a:lnTo>
                        <a:pt x="555" y="379"/>
                      </a:lnTo>
                      <a:lnTo>
                        <a:pt x="549" y="375"/>
                      </a:lnTo>
                      <a:lnTo>
                        <a:pt x="546" y="373"/>
                      </a:lnTo>
                      <a:lnTo>
                        <a:pt x="540" y="369"/>
                      </a:lnTo>
                      <a:lnTo>
                        <a:pt x="534" y="366"/>
                      </a:lnTo>
                      <a:lnTo>
                        <a:pt x="529" y="364"/>
                      </a:lnTo>
                      <a:lnTo>
                        <a:pt x="525" y="360"/>
                      </a:lnTo>
                      <a:lnTo>
                        <a:pt x="523" y="356"/>
                      </a:lnTo>
                      <a:lnTo>
                        <a:pt x="521" y="351"/>
                      </a:lnTo>
                      <a:lnTo>
                        <a:pt x="527" y="344"/>
                      </a:lnTo>
                      <a:lnTo>
                        <a:pt x="531" y="340"/>
                      </a:lnTo>
                      <a:lnTo>
                        <a:pt x="536" y="339"/>
                      </a:lnTo>
                      <a:lnTo>
                        <a:pt x="540" y="338"/>
                      </a:lnTo>
                      <a:lnTo>
                        <a:pt x="548" y="340"/>
                      </a:lnTo>
                      <a:lnTo>
                        <a:pt x="557" y="345"/>
                      </a:lnTo>
                      <a:lnTo>
                        <a:pt x="565" y="352"/>
                      </a:lnTo>
                      <a:lnTo>
                        <a:pt x="572" y="357"/>
                      </a:lnTo>
                      <a:lnTo>
                        <a:pt x="576" y="358"/>
                      </a:lnTo>
                      <a:lnTo>
                        <a:pt x="582" y="358"/>
                      </a:lnTo>
                      <a:lnTo>
                        <a:pt x="585" y="357"/>
                      </a:lnTo>
                      <a:lnTo>
                        <a:pt x="591" y="355"/>
                      </a:lnTo>
                      <a:lnTo>
                        <a:pt x="582" y="349"/>
                      </a:lnTo>
                      <a:lnTo>
                        <a:pt x="576" y="344"/>
                      </a:lnTo>
                      <a:lnTo>
                        <a:pt x="574" y="336"/>
                      </a:lnTo>
                      <a:lnTo>
                        <a:pt x="572" y="330"/>
                      </a:lnTo>
                      <a:lnTo>
                        <a:pt x="570" y="322"/>
                      </a:lnTo>
                      <a:lnTo>
                        <a:pt x="572" y="314"/>
                      </a:lnTo>
                      <a:lnTo>
                        <a:pt x="572" y="308"/>
                      </a:lnTo>
                      <a:lnTo>
                        <a:pt x="574" y="300"/>
                      </a:lnTo>
                      <a:lnTo>
                        <a:pt x="572" y="297"/>
                      </a:lnTo>
                      <a:lnTo>
                        <a:pt x="570" y="294"/>
                      </a:lnTo>
                      <a:lnTo>
                        <a:pt x="568" y="290"/>
                      </a:lnTo>
                      <a:lnTo>
                        <a:pt x="565" y="284"/>
                      </a:lnTo>
                      <a:lnTo>
                        <a:pt x="563" y="281"/>
                      </a:lnTo>
                      <a:lnTo>
                        <a:pt x="559" y="278"/>
                      </a:lnTo>
                      <a:lnTo>
                        <a:pt x="555" y="274"/>
                      </a:lnTo>
                      <a:lnTo>
                        <a:pt x="551" y="271"/>
                      </a:lnTo>
                      <a:lnTo>
                        <a:pt x="551" y="257"/>
                      </a:lnTo>
                      <a:lnTo>
                        <a:pt x="551" y="243"/>
                      </a:lnTo>
                      <a:lnTo>
                        <a:pt x="548" y="229"/>
                      </a:lnTo>
                      <a:lnTo>
                        <a:pt x="542" y="214"/>
                      </a:lnTo>
                      <a:lnTo>
                        <a:pt x="538" y="200"/>
                      </a:lnTo>
                      <a:lnTo>
                        <a:pt x="536" y="186"/>
                      </a:lnTo>
                      <a:lnTo>
                        <a:pt x="538" y="179"/>
                      </a:lnTo>
                      <a:lnTo>
                        <a:pt x="538" y="172"/>
                      </a:lnTo>
                      <a:lnTo>
                        <a:pt x="540" y="165"/>
                      </a:lnTo>
                      <a:lnTo>
                        <a:pt x="544" y="159"/>
                      </a:lnTo>
                      <a:lnTo>
                        <a:pt x="544" y="151"/>
                      </a:lnTo>
                      <a:lnTo>
                        <a:pt x="546" y="143"/>
                      </a:lnTo>
                      <a:lnTo>
                        <a:pt x="549" y="136"/>
                      </a:lnTo>
                      <a:lnTo>
                        <a:pt x="553" y="130"/>
                      </a:lnTo>
                      <a:lnTo>
                        <a:pt x="557" y="123"/>
                      </a:lnTo>
                      <a:lnTo>
                        <a:pt x="559" y="117"/>
                      </a:lnTo>
                      <a:lnTo>
                        <a:pt x="561" y="109"/>
                      </a:lnTo>
                      <a:lnTo>
                        <a:pt x="561" y="101"/>
                      </a:lnTo>
                      <a:lnTo>
                        <a:pt x="570" y="90"/>
                      </a:lnTo>
                      <a:lnTo>
                        <a:pt x="578" y="77"/>
                      </a:lnTo>
                      <a:lnTo>
                        <a:pt x="582" y="64"/>
                      </a:lnTo>
                      <a:lnTo>
                        <a:pt x="585" y="51"/>
                      </a:lnTo>
                      <a:lnTo>
                        <a:pt x="589" y="38"/>
                      </a:lnTo>
                      <a:lnTo>
                        <a:pt x="595" y="25"/>
                      </a:lnTo>
                      <a:lnTo>
                        <a:pt x="603" y="12"/>
                      </a:lnTo>
                      <a:lnTo>
                        <a:pt x="614" y="0"/>
                      </a:lnTo>
                      <a:lnTo>
                        <a:pt x="621" y="3"/>
                      </a:lnTo>
                      <a:lnTo>
                        <a:pt x="629" y="5"/>
                      </a:lnTo>
                      <a:lnTo>
                        <a:pt x="635" y="11"/>
                      </a:lnTo>
                      <a:lnTo>
                        <a:pt x="639" y="16"/>
                      </a:lnTo>
                      <a:lnTo>
                        <a:pt x="642" y="21"/>
                      </a:lnTo>
                      <a:lnTo>
                        <a:pt x="646" y="27"/>
                      </a:lnTo>
                      <a:lnTo>
                        <a:pt x="650" y="33"/>
                      </a:lnTo>
                      <a:lnTo>
                        <a:pt x="654" y="39"/>
                      </a:lnTo>
                      <a:close/>
                    </a:path>
                  </a:pathLst>
                </a:custGeom>
                <a:solidFill>
                  <a:srgbClr val="FFE8E8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 sz="1600" dirty="0">
                    <a:latin typeface="Times New Roman"/>
                    <a:cs typeface="Times New Roman"/>
                  </a:endParaRPr>
                </a:p>
              </p:txBody>
            </p:sp>
            <p:sp>
              <p:nvSpPr>
                <p:cNvPr id="45" name="Freeform 11">
                  <a:extLst>
                    <a:ext uri="{FF2B5EF4-FFF2-40B4-BE49-F238E27FC236}">
                      <a16:creationId xmlns:a16="http://schemas.microsoft.com/office/drawing/2014/main" id="{8C018133-DFC5-64C2-80FB-23A9BA855B7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18" y="3004"/>
                  <a:ext cx="108" cy="101"/>
                </a:xfrm>
                <a:custGeom>
                  <a:avLst/>
                  <a:gdLst>
                    <a:gd name="T0" fmla="*/ 95 w 108"/>
                    <a:gd name="T1" fmla="*/ 34 h 101"/>
                    <a:gd name="T2" fmla="*/ 99 w 108"/>
                    <a:gd name="T3" fmla="*/ 40 h 101"/>
                    <a:gd name="T4" fmla="*/ 103 w 108"/>
                    <a:gd name="T5" fmla="*/ 48 h 101"/>
                    <a:gd name="T6" fmla="*/ 106 w 108"/>
                    <a:gd name="T7" fmla="*/ 56 h 101"/>
                    <a:gd name="T8" fmla="*/ 108 w 108"/>
                    <a:gd name="T9" fmla="*/ 65 h 101"/>
                    <a:gd name="T10" fmla="*/ 108 w 108"/>
                    <a:gd name="T11" fmla="*/ 73 h 101"/>
                    <a:gd name="T12" fmla="*/ 106 w 108"/>
                    <a:gd name="T13" fmla="*/ 80 h 101"/>
                    <a:gd name="T14" fmla="*/ 103 w 108"/>
                    <a:gd name="T15" fmla="*/ 88 h 101"/>
                    <a:gd name="T16" fmla="*/ 95 w 108"/>
                    <a:gd name="T17" fmla="*/ 95 h 101"/>
                    <a:gd name="T18" fmla="*/ 91 w 108"/>
                    <a:gd name="T19" fmla="*/ 96 h 101"/>
                    <a:gd name="T20" fmla="*/ 86 w 108"/>
                    <a:gd name="T21" fmla="*/ 97 h 101"/>
                    <a:gd name="T22" fmla="*/ 78 w 108"/>
                    <a:gd name="T23" fmla="*/ 100 h 101"/>
                    <a:gd name="T24" fmla="*/ 72 w 108"/>
                    <a:gd name="T25" fmla="*/ 100 h 101"/>
                    <a:gd name="T26" fmla="*/ 65 w 108"/>
                    <a:gd name="T27" fmla="*/ 101 h 101"/>
                    <a:gd name="T28" fmla="*/ 59 w 108"/>
                    <a:gd name="T29" fmla="*/ 101 h 101"/>
                    <a:gd name="T30" fmla="*/ 51 w 108"/>
                    <a:gd name="T31" fmla="*/ 98 h 101"/>
                    <a:gd name="T32" fmla="*/ 46 w 108"/>
                    <a:gd name="T33" fmla="*/ 96 h 101"/>
                    <a:gd name="T34" fmla="*/ 36 w 108"/>
                    <a:gd name="T35" fmla="*/ 88 h 101"/>
                    <a:gd name="T36" fmla="*/ 31 w 108"/>
                    <a:gd name="T37" fmla="*/ 80 h 101"/>
                    <a:gd name="T38" fmla="*/ 25 w 108"/>
                    <a:gd name="T39" fmla="*/ 71 h 101"/>
                    <a:gd name="T40" fmla="*/ 19 w 108"/>
                    <a:gd name="T41" fmla="*/ 62 h 101"/>
                    <a:gd name="T42" fmla="*/ 14 w 108"/>
                    <a:gd name="T43" fmla="*/ 53 h 101"/>
                    <a:gd name="T44" fmla="*/ 10 w 108"/>
                    <a:gd name="T45" fmla="*/ 44 h 101"/>
                    <a:gd name="T46" fmla="*/ 6 w 108"/>
                    <a:gd name="T47" fmla="*/ 35 h 101"/>
                    <a:gd name="T48" fmla="*/ 0 w 108"/>
                    <a:gd name="T49" fmla="*/ 27 h 101"/>
                    <a:gd name="T50" fmla="*/ 2 w 108"/>
                    <a:gd name="T51" fmla="*/ 22 h 101"/>
                    <a:gd name="T52" fmla="*/ 4 w 108"/>
                    <a:gd name="T53" fmla="*/ 18 h 101"/>
                    <a:gd name="T54" fmla="*/ 8 w 108"/>
                    <a:gd name="T55" fmla="*/ 14 h 101"/>
                    <a:gd name="T56" fmla="*/ 12 w 108"/>
                    <a:gd name="T57" fmla="*/ 10 h 101"/>
                    <a:gd name="T58" fmla="*/ 15 w 108"/>
                    <a:gd name="T59" fmla="*/ 8 h 101"/>
                    <a:gd name="T60" fmla="*/ 21 w 108"/>
                    <a:gd name="T61" fmla="*/ 4 h 101"/>
                    <a:gd name="T62" fmla="*/ 27 w 108"/>
                    <a:gd name="T63" fmla="*/ 1 h 101"/>
                    <a:gd name="T64" fmla="*/ 32 w 108"/>
                    <a:gd name="T65" fmla="*/ 0 h 101"/>
                    <a:gd name="T66" fmla="*/ 44 w 108"/>
                    <a:gd name="T67" fmla="*/ 0 h 101"/>
                    <a:gd name="T68" fmla="*/ 53 w 108"/>
                    <a:gd name="T69" fmla="*/ 1 h 101"/>
                    <a:gd name="T70" fmla="*/ 61 w 108"/>
                    <a:gd name="T71" fmla="*/ 5 h 101"/>
                    <a:gd name="T72" fmla="*/ 70 w 108"/>
                    <a:gd name="T73" fmla="*/ 10 h 101"/>
                    <a:gd name="T74" fmla="*/ 78 w 108"/>
                    <a:gd name="T75" fmla="*/ 15 h 101"/>
                    <a:gd name="T76" fmla="*/ 84 w 108"/>
                    <a:gd name="T77" fmla="*/ 22 h 101"/>
                    <a:gd name="T78" fmla="*/ 89 w 108"/>
                    <a:gd name="T79" fmla="*/ 27 h 101"/>
                    <a:gd name="T80" fmla="*/ 95 w 108"/>
                    <a:gd name="T81" fmla="*/ 34 h 101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</a:gdLst>
                  <a:ahLst/>
                  <a:cxnLst>
                    <a:cxn ang="T82">
                      <a:pos x="T0" y="T1"/>
                    </a:cxn>
                    <a:cxn ang="T83">
                      <a:pos x="T2" y="T3"/>
                    </a:cxn>
                    <a:cxn ang="T84">
                      <a:pos x="T4" y="T5"/>
                    </a:cxn>
                    <a:cxn ang="T85">
                      <a:pos x="T6" y="T7"/>
                    </a:cxn>
                    <a:cxn ang="T86">
                      <a:pos x="T8" y="T9"/>
                    </a:cxn>
                    <a:cxn ang="T87">
                      <a:pos x="T10" y="T11"/>
                    </a:cxn>
                    <a:cxn ang="T88">
                      <a:pos x="T12" y="T13"/>
                    </a:cxn>
                    <a:cxn ang="T89">
                      <a:pos x="T14" y="T15"/>
                    </a:cxn>
                    <a:cxn ang="T90">
                      <a:pos x="T16" y="T17"/>
                    </a:cxn>
                    <a:cxn ang="T91">
                      <a:pos x="T18" y="T19"/>
                    </a:cxn>
                    <a:cxn ang="T92">
                      <a:pos x="T20" y="T21"/>
                    </a:cxn>
                    <a:cxn ang="T93">
                      <a:pos x="T22" y="T23"/>
                    </a:cxn>
                    <a:cxn ang="T94">
                      <a:pos x="T24" y="T25"/>
                    </a:cxn>
                    <a:cxn ang="T95">
                      <a:pos x="T26" y="T27"/>
                    </a:cxn>
                    <a:cxn ang="T96">
                      <a:pos x="T28" y="T29"/>
                    </a:cxn>
                    <a:cxn ang="T97">
                      <a:pos x="T30" y="T31"/>
                    </a:cxn>
                    <a:cxn ang="T98">
                      <a:pos x="T32" y="T33"/>
                    </a:cxn>
                    <a:cxn ang="T99">
                      <a:pos x="T34" y="T35"/>
                    </a:cxn>
                    <a:cxn ang="T100">
                      <a:pos x="T36" y="T37"/>
                    </a:cxn>
                    <a:cxn ang="T101">
                      <a:pos x="T38" y="T39"/>
                    </a:cxn>
                    <a:cxn ang="T102">
                      <a:pos x="T40" y="T41"/>
                    </a:cxn>
                    <a:cxn ang="T103">
                      <a:pos x="T42" y="T43"/>
                    </a:cxn>
                    <a:cxn ang="T104">
                      <a:pos x="T44" y="T45"/>
                    </a:cxn>
                    <a:cxn ang="T105">
                      <a:pos x="T46" y="T47"/>
                    </a:cxn>
                    <a:cxn ang="T106">
                      <a:pos x="T48" y="T49"/>
                    </a:cxn>
                    <a:cxn ang="T107">
                      <a:pos x="T50" y="T51"/>
                    </a:cxn>
                    <a:cxn ang="T108">
                      <a:pos x="T52" y="T53"/>
                    </a:cxn>
                    <a:cxn ang="T109">
                      <a:pos x="T54" y="T55"/>
                    </a:cxn>
                    <a:cxn ang="T110">
                      <a:pos x="T56" y="T57"/>
                    </a:cxn>
                    <a:cxn ang="T111">
                      <a:pos x="T58" y="T59"/>
                    </a:cxn>
                    <a:cxn ang="T112">
                      <a:pos x="T60" y="T61"/>
                    </a:cxn>
                    <a:cxn ang="T113">
                      <a:pos x="T62" y="T63"/>
                    </a:cxn>
                    <a:cxn ang="T114">
                      <a:pos x="T64" y="T65"/>
                    </a:cxn>
                    <a:cxn ang="T115">
                      <a:pos x="T66" y="T67"/>
                    </a:cxn>
                    <a:cxn ang="T116">
                      <a:pos x="T68" y="T69"/>
                    </a:cxn>
                    <a:cxn ang="T117">
                      <a:pos x="T70" y="T71"/>
                    </a:cxn>
                    <a:cxn ang="T118">
                      <a:pos x="T72" y="T73"/>
                    </a:cxn>
                    <a:cxn ang="T119">
                      <a:pos x="T74" y="T75"/>
                    </a:cxn>
                    <a:cxn ang="T120">
                      <a:pos x="T76" y="T77"/>
                    </a:cxn>
                    <a:cxn ang="T121">
                      <a:pos x="T78" y="T79"/>
                    </a:cxn>
                    <a:cxn ang="T122">
                      <a:pos x="T80" y="T81"/>
                    </a:cxn>
                  </a:cxnLst>
                  <a:rect l="0" t="0" r="r" b="b"/>
                  <a:pathLst>
                    <a:path w="108" h="101">
                      <a:moveTo>
                        <a:pt x="95" y="34"/>
                      </a:moveTo>
                      <a:lnTo>
                        <a:pt x="99" y="40"/>
                      </a:lnTo>
                      <a:lnTo>
                        <a:pt x="103" y="48"/>
                      </a:lnTo>
                      <a:lnTo>
                        <a:pt x="106" y="56"/>
                      </a:lnTo>
                      <a:lnTo>
                        <a:pt x="108" y="65"/>
                      </a:lnTo>
                      <a:lnTo>
                        <a:pt x="108" y="73"/>
                      </a:lnTo>
                      <a:lnTo>
                        <a:pt x="106" y="80"/>
                      </a:lnTo>
                      <a:lnTo>
                        <a:pt x="103" y="88"/>
                      </a:lnTo>
                      <a:lnTo>
                        <a:pt x="95" y="95"/>
                      </a:lnTo>
                      <a:lnTo>
                        <a:pt x="91" y="96"/>
                      </a:lnTo>
                      <a:lnTo>
                        <a:pt x="86" y="97"/>
                      </a:lnTo>
                      <a:lnTo>
                        <a:pt x="78" y="100"/>
                      </a:lnTo>
                      <a:lnTo>
                        <a:pt x="72" y="100"/>
                      </a:lnTo>
                      <a:lnTo>
                        <a:pt x="65" y="101"/>
                      </a:lnTo>
                      <a:lnTo>
                        <a:pt x="59" y="101"/>
                      </a:lnTo>
                      <a:lnTo>
                        <a:pt x="51" y="98"/>
                      </a:lnTo>
                      <a:lnTo>
                        <a:pt x="46" y="96"/>
                      </a:lnTo>
                      <a:lnTo>
                        <a:pt x="36" y="88"/>
                      </a:lnTo>
                      <a:lnTo>
                        <a:pt x="31" y="80"/>
                      </a:lnTo>
                      <a:lnTo>
                        <a:pt x="25" y="71"/>
                      </a:lnTo>
                      <a:lnTo>
                        <a:pt x="19" y="62"/>
                      </a:lnTo>
                      <a:lnTo>
                        <a:pt x="14" y="53"/>
                      </a:lnTo>
                      <a:lnTo>
                        <a:pt x="10" y="44"/>
                      </a:lnTo>
                      <a:lnTo>
                        <a:pt x="6" y="35"/>
                      </a:lnTo>
                      <a:lnTo>
                        <a:pt x="0" y="27"/>
                      </a:lnTo>
                      <a:lnTo>
                        <a:pt x="2" y="22"/>
                      </a:lnTo>
                      <a:lnTo>
                        <a:pt x="4" y="18"/>
                      </a:lnTo>
                      <a:lnTo>
                        <a:pt x="8" y="14"/>
                      </a:lnTo>
                      <a:lnTo>
                        <a:pt x="12" y="10"/>
                      </a:lnTo>
                      <a:lnTo>
                        <a:pt x="15" y="8"/>
                      </a:lnTo>
                      <a:lnTo>
                        <a:pt x="21" y="4"/>
                      </a:lnTo>
                      <a:lnTo>
                        <a:pt x="27" y="1"/>
                      </a:lnTo>
                      <a:lnTo>
                        <a:pt x="32" y="0"/>
                      </a:lnTo>
                      <a:lnTo>
                        <a:pt x="44" y="0"/>
                      </a:lnTo>
                      <a:lnTo>
                        <a:pt x="53" y="1"/>
                      </a:lnTo>
                      <a:lnTo>
                        <a:pt x="61" y="5"/>
                      </a:lnTo>
                      <a:lnTo>
                        <a:pt x="70" y="10"/>
                      </a:lnTo>
                      <a:lnTo>
                        <a:pt x="78" y="15"/>
                      </a:lnTo>
                      <a:lnTo>
                        <a:pt x="84" y="22"/>
                      </a:lnTo>
                      <a:lnTo>
                        <a:pt x="89" y="27"/>
                      </a:lnTo>
                      <a:lnTo>
                        <a:pt x="95" y="34"/>
                      </a:lnTo>
                      <a:close/>
                    </a:path>
                  </a:pathLst>
                </a:custGeom>
                <a:solidFill>
                  <a:srgbClr val="FCF2F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1600" dirty="0">
                    <a:latin typeface="Times New Roman"/>
                    <a:cs typeface="Times New Roman"/>
                  </a:endParaRPr>
                </a:p>
              </p:txBody>
            </p:sp>
            <p:sp>
              <p:nvSpPr>
                <p:cNvPr id="46" name="Freeform 12">
                  <a:extLst>
                    <a:ext uri="{FF2B5EF4-FFF2-40B4-BE49-F238E27FC236}">
                      <a16:creationId xmlns:a16="http://schemas.microsoft.com/office/drawing/2014/main" id="{66AC301D-0BBF-F069-7374-82CC063FF1E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30" y="3213"/>
                  <a:ext cx="59" cy="28"/>
                </a:xfrm>
                <a:custGeom>
                  <a:avLst/>
                  <a:gdLst>
                    <a:gd name="T0" fmla="*/ 59 w 59"/>
                    <a:gd name="T1" fmla="*/ 0 h 28"/>
                    <a:gd name="T2" fmla="*/ 57 w 59"/>
                    <a:gd name="T3" fmla="*/ 4 h 28"/>
                    <a:gd name="T4" fmla="*/ 53 w 59"/>
                    <a:gd name="T5" fmla="*/ 8 h 28"/>
                    <a:gd name="T6" fmla="*/ 51 w 59"/>
                    <a:gd name="T7" fmla="*/ 12 h 28"/>
                    <a:gd name="T8" fmla="*/ 47 w 59"/>
                    <a:gd name="T9" fmla="*/ 15 h 28"/>
                    <a:gd name="T10" fmla="*/ 44 w 59"/>
                    <a:gd name="T11" fmla="*/ 18 h 28"/>
                    <a:gd name="T12" fmla="*/ 38 w 59"/>
                    <a:gd name="T13" fmla="*/ 22 h 28"/>
                    <a:gd name="T14" fmla="*/ 34 w 59"/>
                    <a:gd name="T15" fmla="*/ 25 h 28"/>
                    <a:gd name="T16" fmla="*/ 30 w 59"/>
                    <a:gd name="T17" fmla="*/ 27 h 28"/>
                    <a:gd name="T18" fmla="*/ 25 w 59"/>
                    <a:gd name="T19" fmla="*/ 28 h 28"/>
                    <a:gd name="T20" fmla="*/ 21 w 59"/>
                    <a:gd name="T21" fmla="*/ 27 h 28"/>
                    <a:gd name="T22" fmla="*/ 17 w 59"/>
                    <a:gd name="T23" fmla="*/ 27 h 28"/>
                    <a:gd name="T24" fmla="*/ 13 w 59"/>
                    <a:gd name="T25" fmla="*/ 26 h 28"/>
                    <a:gd name="T26" fmla="*/ 10 w 59"/>
                    <a:gd name="T27" fmla="*/ 26 h 28"/>
                    <a:gd name="T28" fmla="*/ 8 w 59"/>
                    <a:gd name="T29" fmla="*/ 25 h 28"/>
                    <a:gd name="T30" fmla="*/ 4 w 59"/>
                    <a:gd name="T31" fmla="*/ 23 h 28"/>
                    <a:gd name="T32" fmla="*/ 0 w 59"/>
                    <a:gd name="T33" fmla="*/ 23 h 28"/>
                    <a:gd name="T34" fmla="*/ 0 w 59"/>
                    <a:gd name="T35" fmla="*/ 18 h 28"/>
                    <a:gd name="T36" fmla="*/ 6 w 59"/>
                    <a:gd name="T37" fmla="*/ 21 h 28"/>
                    <a:gd name="T38" fmla="*/ 10 w 59"/>
                    <a:gd name="T39" fmla="*/ 22 h 28"/>
                    <a:gd name="T40" fmla="*/ 15 w 59"/>
                    <a:gd name="T41" fmla="*/ 22 h 28"/>
                    <a:gd name="T42" fmla="*/ 19 w 59"/>
                    <a:gd name="T43" fmla="*/ 21 h 28"/>
                    <a:gd name="T44" fmla="*/ 25 w 59"/>
                    <a:gd name="T45" fmla="*/ 17 h 28"/>
                    <a:gd name="T46" fmla="*/ 30 w 59"/>
                    <a:gd name="T47" fmla="*/ 12 h 28"/>
                    <a:gd name="T48" fmla="*/ 36 w 59"/>
                    <a:gd name="T49" fmla="*/ 6 h 28"/>
                    <a:gd name="T50" fmla="*/ 44 w 59"/>
                    <a:gd name="T51" fmla="*/ 2 h 28"/>
                    <a:gd name="T52" fmla="*/ 46 w 59"/>
                    <a:gd name="T53" fmla="*/ 1 h 28"/>
                    <a:gd name="T54" fmla="*/ 49 w 59"/>
                    <a:gd name="T55" fmla="*/ 0 h 28"/>
                    <a:gd name="T56" fmla="*/ 55 w 59"/>
                    <a:gd name="T57" fmla="*/ 0 h 28"/>
                    <a:gd name="T58" fmla="*/ 59 w 59"/>
                    <a:gd name="T59" fmla="*/ 0 h 28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</a:gdLst>
                  <a:ahLst/>
                  <a:cxnLst>
                    <a:cxn ang="T60">
                      <a:pos x="T0" y="T1"/>
                    </a:cxn>
                    <a:cxn ang="T61">
                      <a:pos x="T2" y="T3"/>
                    </a:cxn>
                    <a:cxn ang="T62">
                      <a:pos x="T4" y="T5"/>
                    </a:cxn>
                    <a:cxn ang="T63">
                      <a:pos x="T6" y="T7"/>
                    </a:cxn>
                    <a:cxn ang="T64">
                      <a:pos x="T8" y="T9"/>
                    </a:cxn>
                    <a:cxn ang="T65">
                      <a:pos x="T10" y="T11"/>
                    </a:cxn>
                    <a:cxn ang="T66">
                      <a:pos x="T12" y="T13"/>
                    </a:cxn>
                    <a:cxn ang="T67">
                      <a:pos x="T14" y="T15"/>
                    </a:cxn>
                    <a:cxn ang="T68">
                      <a:pos x="T16" y="T17"/>
                    </a:cxn>
                    <a:cxn ang="T69">
                      <a:pos x="T18" y="T19"/>
                    </a:cxn>
                    <a:cxn ang="T70">
                      <a:pos x="T20" y="T21"/>
                    </a:cxn>
                    <a:cxn ang="T71">
                      <a:pos x="T22" y="T23"/>
                    </a:cxn>
                    <a:cxn ang="T72">
                      <a:pos x="T24" y="T25"/>
                    </a:cxn>
                    <a:cxn ang="T73">
                      <a:pos x="T26" y="T27"/>
                    </a:cxn>
                    <a:cxn ang="T74">
                      <a:pos x="T28" y="T29"/>
                    </a:cxn>
                    <a:cxn ang="T75">
                      <a:pos x="T30" y="T31"/>
                    </a:cxn>
                    <a:cxn ang="T76">
                      <a:pos x="T32" y="T33"/>
                    </a:cxn>
                    <a:cxn ang="T77">
                      <a:pos x="T34" y="T35"/>
                    </a:cxn>
                    <a:cxn ang="T78">
                      <a:pos x="T36" y="T37"/>
                    </a:cxn>
                    <a:cxn ang="T79">
                      <a:pos x="T38" y="T39"/>
                    </a:cxn>
                    <a:cxn ang="T80">
                      <a:pos x="T40" y="T41"/>
                    </a:cxn>
                    <a:cxn ang="T81">
                      <a:pos x="T42" y="T43"/>
                    </a:cxn>
                    <a:cxn ang="T82">
                      <a:pos x="T44" y="T45"/>
                    </a:cxn>
                    <a:cxn ang="T83">
                      <a:pos x="T46" y="T47"/>
                    </a:cxn>
                    <a:cxn ang="T84">
                      <a:pos x="T48" y="T49"/>
                    </a:cxn>
                    <a:cxn ang="T85">
                      <a:pos x="T50" y="T51"/>
                    </a:cxn>
                    <a:cxn ang="T86">
                      <a:pos x="T52" y="T53"/>
                    </a:cxn>
                    <a:cxn ang="T87">
                      <a:pos x="T54" y="T55"/>
                    </a:cxn>
                    <a:cxn ang="T88">
                      <a:pos x="T56" y="T57"/>
                    </a:cxn>
                    <a:cxn ang="T89">
                      <a:pos x="T58" y="T59"/>
                    </a:cxn>
                  </a:cxnLst>
                  <a:rect l="0" t="0" r="r" b="b"/>
                  <a:pathLst>
                    <a:path w="59" h="28">
                      <a:moveTo>
                        <a:pt x="59" y="0"/>
                      </a:moveTo>
                      <a:lnTo>
                        <a:pt x="57" y="4"/>
                      </a:lnTo>
                      <a:lnTo>
                        <a:pt x="53" y="8"/>
                      </a:lnTo>
                      <a:lnTo>
                        <a:pt x="51" y="12"/>
                      </a:lnTo>
                      <a:lnTo>
                        <a:pt x="47" y="15"/>
                      </a:lnTo>
                      <a:lnTo>
                        <a:pt x="44" y="18"/>
                      </a:lnTo>
                      <a:lnTo>
                        <a:pt x="38" y="22"/>
                      </a:lnTo>
                      <a:lnTo>
                        <a:pt x="34" y="25"/>
                      </a:lnTo>
                      <a:lnTo>
                        <a:pt x="30" y="27"/>
                      </a:lnTo>
                      <a:lnTo>
                        <a:pt x="25" y="28"/>
                      </a:lnTo>
                      <a:lnTo>
                        <a:pt x="21" y="27"/>
                      </a:lnTo>
                      <a:lnTo>
                        <a:pt x="17" y="27"/>
                      </a:lnTo>
                      <a:lnTo>
                        <a:pt x="13" y="26"/>
                      </a:lnTo>
                      <a:lnTo>
                        <a:pt x="10" y="26"/>
                      </a:lnTo>
                      <a:lnTo>
                        <a:pt x="8" y="25"/>
                      </a:lnTo>
                      <a:lnTo>
                        <a:pt x="4" y="23"/>
                      </a:lnTo>
                      <a:lnTo>
                        <a:pt x="0" y="23"/>
                      </a:lnTo>
                      <a:lnTo>
                        <a:pt x="0" y="18"/>
                      </a:lnTo>
                      <a:lnTo>
                        <a:pt x="6" y="21"/>
                      </a:lnTo>
                      <a:lnTo>
                        <a:pt x="10" y="22"/>
                      </a:lnTo>
                      <a:lnTo>
                        <a:pt x="15" y="22"/>
                      </a:lnTo>
                      <a:lnTo>
                        <a:pt x="19" y="21"/>
                      </a:lnTo>
                      <a:lnTo>
                        <a:pt x="25" y="17"/>
                      </a:lnTo>
                      <a:lnTo>
                        <a:pt x="30" y="12"/>
                      </a:lnTo>
                      <a:lnTo>
                        <a:pt x="36" y="6"/>
                      </a:lnTo>
                      <a:lnTo>
                        <a:pt x="44" y="2"/>
                      </a:lnTo>
                      <a:lnTo>
                        <a:pt x="46" y="1"/>
                      </a:lnTo>
                      <a:lnTo>
                        <a:pt x="49" y="0"/>
                      </a:lnTo>
                      <a:lnTo>
                        <a:pt x="55" y="0"/>
                      </a:lnTo>
                      <a:lnTo>
                        <a:pt x="59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1600" dirty="0">
                    <a:latin typeface="Times New Roman"/>
                    <a:cs typeface="Times New Roman"/>
                  </a:endParaRPr>
                </a:p>
              </p:txBody>
            </p:sp>
            <p:sp>
              <p:nvSpPr>
                <p:cNvPr id="47" name="Freeform 13">
                  <a:extLst>
                    <a:ext uri="{FF2B5EF4-FFF2-40B4-BE49-F238E27FC236}">
                      <a16:creationId xmlns:a16="http://schemas.microsoft.com/office/drawing/2014/main" id="{E6DF7FFC-5B17-1F9C-2903-53BA4EA6B69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71" y="3231"/>
                  <a:ext cx="45" cy="91"/>
                </a:xfrm>
                <a:custGeom>
                  <a:avLst/>
                  <a:gdLst>
                    <a:gd name="T0" fmla="*/ 45 w 45"/>
                    <a:gd name="T1" fmla="*/ 52 h 91"/>
                    <a:gd name="T2" fmla="*/ 43 w 45"/>
                    <a:gd name="T3" fmla="*/ 58 h 91"/>
                    <a:gd name="T4" fmla="*/ 42 w 45"/>
                    <a:gd name="T5" fmla="*/ 62 h 91"/>
                    <a:gd name="T6" fmla="*/ 38 w 45"/>
                    <a:gd name="T7" fmla="*/ 68 h 91"/>
                    <a:gd name="T8" fmla="*/ 34 w 45"/>
                    <a:gd name="T9" fmla="*/ 73 h 91"/>
                    <a:gd name="T10" fmla="*/ 28 w 45"/>
                    <a:gd name="T11" fmla="*/ 77 h 91"/>
                    <a:gd name="T12" fmla="*/ 24 w 45"/>
                    <a:gd name="T13" fmla="*/ 82 h 91"/>
                    <a:gd name="T14" fmla="*/ 21 w 45"/>
                    <a:gd name="T15" fmla="*/ 86 h 91"/>
                    <a:gd name="T16" fmla="*/ 15 w 45"/>
                    <a:gd name="T17" fmla="*/ 91 h 91"/>
                    <a:gd name="T18" fmla="*/ 11 w 45"/>
                    <a:gd name="T19" fmla="*/ 90 h 91"/>
                    <a:gd name="T20" fmla="*/ 5 w 45"/>
                    <a:gd name="T21" fmla="*/ 87 h 91"/>
                    <a:gd name="T22" fmla="*/ 4 w 45"/>
                    <a:gd name="T23" fmla="*/ 84 h 91"/>
                    <a:gd name="T24" fmla="*/ 2 w 45"/>
                    <a:gd name="T25" fmla="*/ 82 h 91"/>
                    <a:gd name="T26" fmla="*/ 0 w 45"/>
                    <a:gd name="T27" fmla="*/ 75 h 91"/>
                    <a:gd name="T28" fmla="*/ 0 w 45"/>
                    <a:gd name="T29" fmla="*/ 68 h 91"/>
                    <a:gd name="T30" fmla="*/ 2 w 45"/>
                    <a:gd name="T31" fmla="*/ 60 h 91"/>
                    <a:gd name="T32" fmla="*/ 4 w 45"/>
                    <a:gd name="T33" fmla="*/ 51 h 91"/>
                    <a:gd name="T34" fmla="*/ 5 w 45"/>
                    <a:gd name="T35" fmla="*/ 43 h 91"/>
                    <a:gd name="T36" fmla="*/ 5 w 45"/>
                    <a:gd name="T37" fmla="*/ 34 h 91"/>
                    <a:gd name="T38" fmla="*/ 30 w 45"/>
                    <a:gd name="T39" fmla="*/ 0 h 91"/>
                    <a:gd name="T40" fmla="*/ 32 w 45"/>
                    <a:gd name="T41" fmla="*/ 7 h 91"/>
                    <a:gd name="T42" fmla="*/ 30 w 45"/>
                    <a:gd name="T43" fmla="*/ 13 h 91"/>
                    <a:gd name="T44" fmla="*/ 28 w 45"/>
                    <a:gd name="T45" fmla="*/ 19 h 91"/>
                    <a:gd name="T46" fmla="*/ 26 w 45"/>
                    <a:gd name="T47" fmla="*/ 27 h 91"/>
                    <a:gd name="T48" fmla="*/ 24 w 45"/>
                    <a:gd name="T49" fmla="*/ 35 h 91"/>
                    <a:gd name="T50" fmla="*/ 26 w 45"/>
                    <a:gd name="T51" fmla="*/ 42 h 91"/>
                    <a:gd name="T52" fmla="*/ 30 w 45"/>
                    <a:gd name="T53" fmla="*/ 45 h 91"/>
                    <a:gd name="T54" fmla="*/ 34 w 45"/>
                    <a:gd name="T55" fmla="*/ 48 h 91"/>
                    <a:gd name="T56" fmla="*/ 38 w 45"/>
                    <a:gd name="T57" fmla="*/ 51 h 91"/>
                    <a:gd name="T58" fmla="*/ 45 w 45"/>
                    <a:gd name="T59" fmla="*/ 52 h 91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</a:gdLst>
                  <a:ahLst/>
                  <a:cxnLst>
                    <a:cxn ang="T60">
                      <a:pos x="T0" y="T1"/>
                    </a:cxn>
                    <a:cxn ang="T61">
                      <a:pos x="T2" y="T3"/>
                    </a:cxn>
                    <a:cxn ang="T62">
                      <a:pos x="T4" y="T5"/>
                    </a:cxn>
                    <a:cxn ang="T63">
                      <a:pos x="T6" y="T7"/>
                    </a:cxn>
                    <a:cxn ang="T64">
                      <a:pos x="T8" y="T9"/>
                    </a:cxn>
                    <a:cxn ang="T65">
                      <a:pos x="T10" y="T11"/>
                    </a:cxn>
                    <a:cxn ang="T66">
                      <a:pos x="T12" y="T13"/>
                    </a:cxn>
                    <a:cxn ang="T67">
                      <a:pos x="T14" y="T15"/>
                    </a:cxn>
                    <a:cxn ang="T68">
                      <a:pos x="T16" y="T17"/>
                    </a:cxn>
                    <a:cxn ang="T69">
                      <a:pos x="T18" y="T19"/>
                    </a:cxn>
                    <a:cxn ang="T70">
                      <a:pos x="T20" y="T21"/>
                    </a:cxn>
                    <a:cxn ang="T71">
                      <a:pos x="T22" y="T23"/>
                    </a:cxn>
                    <a:cxn ang="T72">
                      <a:pos x="T24" y="T25"/>
                    </a:cxn>
                    <a:cxn ang="T73">
                      <a:pos x="T26" y="T27"/>
                    </a:cxn>
                    <a:cxn ang="T74">
                      <a:pos x="T28" y="T29"/>
                    </a:cxn>
                    <a:cxn ang="T75">
                      <a:pos x="T30" y="T31"/>
                    </a:cxn>
                    <a:cxn ang="T76">
                      <a:pos x="T32" y="T33"/>
                    </a:cxn>
                    <a:cxn ang="T77">
                      <a:pos x="T34" y="T35"/>
                    </a:cxn>
                    <a:cxn ang="T78">
                      <a:pos x="T36" y="T37"/>
                    </a:cxn>
                    <a:cxn ang="T79">
                      <a:pos x="T38" y="T39"/>
                    </a:cxn>
                    <a:cxn ang="T80">
                      <a:pos x="T40" y="T41"/>
                    </a:cxn>
                    <a:cxn ang="T81">
                      <a:pos x="T42" y="T43"/>
                    </a:cxn>
                    <a:cxn ang="T82">
                      <a:pos x="T44" y="T45"/>
                    </a:cxn>
                    <a:cxn ang="T83">
                      <a:pos x="T46" y="T47"/>
                    </a:cxn>
                    <a:cxn ang="T84">
                      <a:pos x="T48" y="T49"/>
                    </a:cxn>
                    <a:cxn ang="T85">
                      <a:pos x="T50" y="T51"/>
                    </a:cxn>
                    <a:cxn ang="T86">
                      <a:pos x="T52" y="T53"/>
                    </a:cxn>
                    <a:cxn ang="T87">
                      <a:pos x="T54" y="T55"/>
                    </a:cxn>
                    <a:cxn ang="T88">
                      <a:pos x="T56" y="T57"/>
                    </a:cxn>
                    <a:cxn ang="T89">
                      <a:pos x="T58" y="T59"/>
                    </a:cxn>
                  </a:cxnLst>
                  <a:rect l="0" t="0" r="r" b="b"/>
                  <a:pathLst>
                    <a:path w="45" h="91">
                      <a:moveTo>
                        <a:pt x="45" y="52"/>
                      </a:moveTo>
                      <a:lnTo>
                        <a:pt x="43" y="58"/>
                      </a:lnTo>
                      <a:lnTo>
                        <a:pt x="42" y="62"/>
                      </a:lnTo>
                      <a:lnTo>
                        <a:pt x="38" y="68"/>
                      </a:lnTo>
                      <a:lnTo>
                        <a:pt x="34" y="73"/>
                      </a:lnTo>
                      <a:lnTo>
                        <a:pt x="28" y="77"/>
                      </a:lnTo>
                      <a:lnTo>
                        <a:pt x="24" y="82"/>
                      </a:lnTo>
                      <a:lnTo>
                        <a:pt x="21" y="86"/>
                      </a:lnTo>
                      <a:lnTo>
                        <a:pt x="15" y="91"/>
                      </a:lnTo>
                      <a:lnTo>
                        <a:pt x="11" y="90"/>
                      </a:lnTo>
                      <a:lnTo>
                        <a:pt x="5" y="87"/>
                      </a:lnTo>
                      <a:lnTo>
                        <a:pt x="4" y="84"/>
                      </a:lnTo>
                      <a:lnTo>
                        <a:pt x="2" y="82"/>
                      </a:lnTo>
                      <a:lnTo>
                        <a:pt x="0" y="75"/>
                      </a:lnTo>
                      <a:lnTo>
                        <a:pt x="0" y="68"/>
                      </a:lnTo>
                      <a:lnTo>
                        <a:pt x="2" y="60"/>
                      </a:lnTo>
                      <a:lnTo>
                        <a:pt x="4" y="51"/>
                      </a:lnTo>
                      <a:lnTo>
                        <a:pt x="5" y="43"/>
                      </a:lnTo>
                      <a:lnTo>
                        <a:pt x="5" y="34"/>
                      </a:lnTo>
                      <a:lnTo>
                        <a:pt x="30" y="0"/>
                      </a:lnTo>
                      <a:lnTo>
                        <a:pt x="32" y="7"/>
                      </a:lnTo>
                      <a:lnTo>
                        <a:pt x="30" y="13"/>
                      </a:lnTo>
                      <a:lnTo>
                        <a:pt x="28" y="19"/>
                      </a:lnTo>
                      <a:lnTo>
                        <a:pt x="26" y="27"/>
                      </a:lnTo>
                      <a:lnTo>
                        <a:pt x="24" y="35"/>
                      </a:lnTo>
                      <a:lnTo>
                        <a:pt x="26" y="42"/>
                      </a:lnTo>
                      <a:lnTo>
                        <a:pt x="30" y="45"/>
                      </a:lnTo>
                      <a:lnTo>
                        <a:pt x="34" y="48"/>
                      </a:lnTo>
                      <a:lnTo>
                        <a:pt x="38" y="51"/>
                      </a:lnTo>
                      <a:lnTo>
                        <a:pt x="45" y="52"/>
                      </a:lnTo>
                      <a:close/>
                    </a:path>
                  </a:pathLst>
                </a:custGeom>
                <a:solidFill>
                  <a:srgbClr val="FFD9D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1600" dirty="0">
                    <a:latin typeface="Times New Roman"/>
                    <a:cs typeface="Times New Roman"/>
                  </a:endParaRPr>
                </a:p>
              </p:txBody>
            </p:sp>
            <p:sp>
              <p:nvSpPr>
                <p:cNvPr id="48" name="Freeform 14">
                  <a:extLst>
                    <a:ext uri="{FF2B5EF4-FFF2-40B4-BE49-F238E27FC236}">
                      <a16:creationId xmlns:a16="http://schemas.microsoft.com/office/drawing/2014/main" id="{D05764F8-4A91-18F8-7A89-424F3AEF787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47" y="2983"/>
                  <a:ext cx="375" cy="479"/>
                </a:xfrm>
                <a:custGeom>
                  <a:avLst/>
                  <a:gdLst>
                    <a:gd name="T0" fmla="*/ 21 w 375"/>
                    <a:gd name="T1" fmla="*/ 69 h 479"/>
                    <a:gd name="T2" fmla="*/ 30 w 375"/>
                    <a:gd name="T3" fmla="*/ 79 h 479"/>
                    <a:gd name="T4" fmla="*/ 42 w 375"/>
                    <a:gd name="T5" fmla="*/ 91 h 479"/>
                    <a:gd name="T6" fmla="*/ 49 w 375"/>
                    <a:gd name="T7" fmla="*/ 116 h 479"/>
                    <a:gd name="T8" fmla="*/ 57 w 375"/>
                    <a:gd name="T9" fmla="*/ 162 h 479"/>
                    <a:gd name="T10" fmla="*/ 68 w 375"/>
                    <a:gd name="T11" fmla="*/ 186 h 479"/>
                    <a:gd name="T12" fmla="*/ 66 w 375"/>
                    <a:gd name="T13" fmla="*/ 212 h 479"/>
                    <a:gd name="T14" fmla="*/ 76 w 375"/>
                    <a:gd name="T15" fmla="*/ 234 h 479"/>
                    <a:gd name="T16" fmla="*/ 84 w 375"/>
                    <a:gd name="T17" fmla="*/ 236 h 479"/>
                    <a:gd name="T18" fmla="*/ 93 w 375"/>
                    <a:gd name="T19" fmla="*/ 243 h 479"/>
                    <a:gd name="T20" fmla="*/ 106 w 375"/>
                    <a:gd name="T21" fmla="*/ 252 h 479"/>
                    <a:gd name="T22" fmla="*/ 125 w 375"/>
                    <a:gd name="T23" fmla="*/ 290 h 479"/>
                    <a:gd name="T24" fmla="*/ 139 w 375"/>
                    <a:gd name="T25" fmla="*/ 319 h 479"/>
                    <a:gd name="T26" fmla="*/ 156 w 375"/>
                    <a:gd name="T27" fmla="*/ 345 h 479"/>
                    <a:gd name="T28" fmla="*/ 163 w 375"/>
                    <a:gd name="T29" fmla="*/ 358 h 479"/>
                    <a:gd name="T30" fmla="*/ 171 w 375"/>
                    <a:gd name="T31" fmla="*/ 371 h 479"/>
                    <a:gd name="T32" fmla="*/ 176 w 375"/>
                    <a:gd name="T33" fmla="*/ 378 h 479"/>
                    <a:gd name="T34" fmla="*/ 182 w 375"/>
                    <a:gd name="T35" fmla="*/ 382 h 479"/>
                    <a:gd name="T36" fmla="*/ 188 w 375"/>
                    <a:gd name="T37" fmla="*/ 387 h 479"/>
                    <a:gd name="T38" fmla="*/ 197 w 375"/>
                    <a:gd name="T39" fmla="*/ 393 h 479"/>
                    <a:gd name="T40" fmla="*/ 205 w 375"/>
                    <a:gd name="T41" fmla="*/ 396 h 479"/>
                    <a:gd name="T42" fmla="*/ 209 w 375"/>
                    <a:gd name="T43" fmla="*/ 399 h 479"/>
                    <a:gd name="T44" fmla="*/ 212 w 375"/>
                    <a:gd name="T45" fmla="*/ 403 h 479"/>
                    <a:gd name="T46" fmla="*/ 222 w 375"/>
                    <a:gd name="T47" fmla="*/ 408 h 479"/>
                    <a:gd name="T48" fmla="*/ 241 w 375"/>
                    <a:gd name="T49" fmla="*/ 415 h 479"/>
                    <a:gd name="T50" fmla="*/ 283 w 375"/>
                    <a:gd name="T51" fmla="*/ 444 h 479"/>
                    <a:gd name="T52" fmla="*/ 290 w 375"/>
                    <a:gd name="T53" fmla="*/ 457 h 479"/>
                    <a:gd name="T54" fmla="*/ 300 w 375"/>
                    <a:gd name="T55" fmla="*/ 479 h 479"/>
                    <a:gd name="T56" fmla="*/ 322 w 375"/>
                    <a:gd name="T57" fmla="*/ 458 h 479"/>
                    <a:gd name="T58" fmla="*/ 320 w 375"/>
                    <a:gd name="T59" fmla="*/ 405 h 479"/>
                    <a:gd name="T60" fmla="*/ 336 w 375"/>
                    <a:gd name="T61" fmla="*/ 403 h 479"/>
                    <a:gd name="T62" fmla="*/ 347 w 375"/>
                    <a:gd name="T63" fmla="*/ 408 h 479"/>
                    <a:gd name="T64" fmla="*/ 356 w 375"/>
                    <a:gd name="T65" fmla="*/ 421 h 479"/>
                    <a:gd name="T66" fmla="*/ 351 w 375"/>
                    <a:gd name="T67" fmla="*/ 356 h 479"/>
                    <a:gd name="T68" fmla="*/ 345 w 375"/>
                    <a:gd name="T69" fmla="*/ 304 h 479"/>
                    <a:gd name="T70" fmla="*/ 339 w 375"/>
                    <a:gd name="T71" fmla="*/ 270 h 479"/>
                    <a:gd name="T72" fmla="*/ 319 w 375"/>
                    <a:gd name="T73" fmla="*/ 251 h 479"/>
                    <a:gd name="T74" fmla="*/ 315 w 375"/>
                    <a:gd name="T75" fmla="*/ 235 h 479"/>
                    <a:gd name="T76" fmla="*/ 302 w 375"/>
                    <a:gd name="T77" fmla="*/ 210 h 479"/>
                    <a:gd name="T78" fmla="*/ 320 w 375"/>
                    <a:gd name="T79" fmla="*/ 138 h 479"/>
                    <a:gd name="T80" fmla="*/ 364 w 375"/>
                    <a:gd name="T81" fmla="*/ 66 h 479"/>
                    <a:gd name="T82" fmla="*/ 372 w 375"/>
                    <a:gd name="T83" fmla="*/ 12 h 479"/>
                    <a:gd name="T84" fmla="*/ 324 w 375"/>
                    <a:gd name="T85" fmla="*/ 35 h 479"/>
                    <a:gd name="T86" fmla="*/ 262 w 375"/>
                    <a:gd name="T87" fmla="*/ 193 h 479"/>
                    <a:gd name="T88" fmla="*/ 195 w 375"/>
                    <a:gd name="T89" fmla="*/ 310 h 479"/>
                    <a:gd name="T90" fmla="*/ 169 w 375"/>
                    <a:gd name="T91" fmla="*/ 293 h 479"/>
                    <a:gd name="T92" fmla="*/ 157 w 375"/>
                    <a:gd name="T93" fmla="*/ 265 h 479"/>
                    <a:gd name="T94" fmla="*/ 146 w 375"/>
                    <a:gd name="T95" fmla="*/ 252 h 479"/>
                    <a:gd name="T96" fmla="*/ 137 w 375"/>
                    <a:gd name="T97" fmla="*/ 239 h 479"/>
                    <a:gd name="T98" fmla="*/ 99 w 375"/>
                    <a:gd name="T99" fmla="*/ 155 h 479"/>
                    <a:gd name="T100" fmla="*/ 65 w 375"/>
                    <a:gd name="T101" fmla="*/ 113 h 479"/>
                    <a:gd name="T102" fmla="*/ 59 w 375"/>
                    <a:gd name="T103" fmla="*/ 100 h 479"/>
                    <a:gd name="T104" fmla="*/ 42 w 375"/>
                    <a:gd name="T105" fmla="*/ 87 h 479"/>
                    <a:gd name="T106" fmla="*/ 25 w 375"/>
                    <a:gd name="T107" fmla="*/ 70 h 479"/>
                    <a:gd name="T108" fmla="*/ 13 w 375"/>
                    <a:gd name="T109" fmla="*/ 61 h 479"/>
                    <a:gd name="T110" fmla="*/ 4 w 375"/>
                    <a:gd name="T111" fmla="*/ 56 h 479"/>
                    <a:gd name="T112" fmla="*/ 0 w 375"/>
                    <a:gd name="T113" fmla="*/ 55 h 479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</a:gdLst>
                  <a:ahLst/>
                  <a:cxnLst>
                    <a:cxn ang="T114">
                      <a:pos x="T0" y="T1"/>
                    </a:cxn>
                    <a:cxn ang="T115">
                      <a:pos x="T2" y="T3"/>
                    </a:cxn>
                    <a:cxn ang="T116">
                      <a:pos x="T4" y="T5"/>
                    </a:cxn>
                    <a:cxn ang="T117">
                      <a:pos x="T6" y="T7"/>
                    </a:cxn>
                    <a:cxn ang="T118">
                      <a:pos x="T8" y="T9"/>
                    </a:cxn>
                    <a:cxn ang="T119">
                      <a:pos x="T10" y="T11"/>
                    </a:cxn>
                    <a:cxn ang="T120">
                      <a:pos x="T12" y="T13"/>
                    </a:cxn>
                    <a:cxn ang="T121">
                      <a:pos x="T14" y="T15"/>
                    </a:cxn>
                    <a:cxn ang="T122">
                      <a:pos x="T16" y="T17"/>
                    </a:cxn>
                    <a:cxn ang="T123">
                      <a:pos x="T18" y="T19"/>
                    </a:cxn>
                    <a:cxn ang="T124">
                      <a:pos x="T20" y="T21"/>
                    </a:cxn>
                    <a:cxn ang="T125">
                      <a:pos x="T22" y="T23"/>
                    </a:cxn>
                    <a:cxn ang="T126">
                      <a:pos x="T24" y="T25"/>
                    </a:cxn>
                    <a:cxn ang="T127">
                      <a:pos x="T26" y="T27"/>
                    </a:cxn>
                    <a:cxn ang="T128">
                      <a:pos x="T28" y="T29"/>
                    </a:cxn>
                    <a:cxn ang="T129">
                      <a:pos x="T30" y="T31"/>
                    </a:cxn>
                    <a:cxn ang="T130">
                      <a:pos x="T32" y="T33"/>
                    </a:cxn>
                    <a:cxn ang="T131">
                      <a:pos x="T34" y="T35"/>
                    </a:cxn>
                    <a:cxn ang="T132">
                      <a:pos x="T36" y="T37"/>
                    </a:cxn>
                    <a:cxn ang="T133">
                      <a:pos x="T38" y="T39"/>
                    </a:cxn>
                    <a:cxn ang="T134">
                      <a:pos x="T40" y="T41"/>
                    </a:cxn>
                    <a:cxn ang="T135">
                      <a:pos x="T42" y="T43"/>
                    </a:cxn>
                    <a:cxn ang="T136">
                      <a:pos x="T44" y="T45"/>
                    </a:cxn>
                    <a:cxn ang="T137">
                      <a:pos x="T46" y="T47"/>
                    </a:cxn>
                    <a:cxn ang="T138">
                      <a:pos x="T48" y="T49"/>
                    </a:cxn>
                    <a:cxn ang="T139">
                      <a:pos x="T50" y="T51"/>
                    </a:cxn>
                    <a:cxn ang="T140">
                      <a:pos x="T52" y="T53"/>
                    </a:cxn>
                    <a:cxn ang="T141">
                      <a:pos x="T54" y="T55"/>
                    </a:cxn>
                    <a:cxn ang="T142">
                      <a:pos x="T56" y="T57"/>
                    </a:cxn>
                    <a:cxn ang="T143">
                      <a:pos x="T58" y="T59"/>
                    </a:cxn>
                    <a:cxn ang="T144">
                      <a:pos x="T60" y="T61"/>
                    </a:cxn>
                    <a:cxn ang="T145">
                      <a:pos x="T62" y="T63"/>
                    </a:cxn>
                    <a:cxn ang="T146">
                      <a:pos x="T64" y="T65"/>
                    </a:cxn>
                    <a:cxn ang="T147">
                      <a:pos x="T66" y="T67"/>
                    </a:cxn>
                    <a:cxn ang="T148">
                      <a:pos x="T68" y="T69"/>
                    </a:cxn>
                    <a:cxn ang="T149">
                      <a:pos x="T70" y="T71"/>
                    </a:cxn>
                    <a:cxn ang="T150">
                      <a:pos x="T72" y="T73"/>
                    </a:cxn>
                    <a:cxn ang="T151">
                      <a:pos x="T74" y="T75"/>
                    </a:cxn>
                    <a:cxn ang="T152">
                      <a:pos x="T76" y="T77"/>
                    </a:cxn>
                    <a:cxn ang="T153">
                      <a:pos x="T78" y="T79"/>
                    </a:cxn>
                    <a:cxn ang="T154">
                      <a:pos x="T80" y="T81"/>
                    </a:cxn>
                    <a:cxn ang="T155">
                      <a:pos x="T82" y="T83"/>
                    </a:cxn>
                    <a:cxn ang="T156">
                      <a:pos x="T84" y="T85"/>
                    </a:cxn>
                    <a:cxn ang="T157">
                      <a:pos x="T86" y="T87"/>
                    </a:cxn>
                    <a:cxn ang="T158">
                      <a:pos x="T88" y="T89"/>
                    </a:cxn>
                    <a:cxn ang="T159">
                      <a:pos x="T90" y="T91"/>
                    </a:cxn>
                    <a:cxn ang="T160">
                      <a:pos x="T92" y="T93"/>
                    </a:cxn>
                    <a:cxn ang="T161">
                      <a:pos x="T94" y="T95"/>
                    </a:cxn>
                    <a:cxn ang="T162">
                      <a:pos x="T96" y="T97"/>
                    </a:cxn>
                    <a:cxn ang="T163">
                      <a:pos x="T98" y="T99"/>
                    </a:cxn>
                    <a:cxn ang="T164">
                      <a:pos x="T100" y="T101"/>
                    </a:cxn>
                    <a:cxn ang="T165">
                      <a:pos x="T102" y="T103"/>
                    </a:cxn>
                    <a:cxn ang="T166">
                      <a:pos x="T104" y="T105"/>
                    </a:cxn>
                    <a:cxn ang="T167">
                      <a:pos x="T106" y="T107"/>
                    </a:cxn>
                    <a:cxn ang="T168">
                      <a:pos x="T108" y="T109"/>
                    </a:cxn>
                    <a:cxn ang="T169">
                      <a:pos x="T110" y="T111"/>
                    </a:cxn>
                    <a:cxn ang="T170">
                      <a:pos x="T112" y="T113"/>
                    </a:cxn>
                  </a:cxnLst>
                  <a:rect l="0" t="0" r="r" b="b"/>
                  <a:pathLst>
                    <a:path w="375" h="479">
                      <a:moveTo>
                        <a:pt x="12" y="61"/>
                      </a:moveTo>
                      <a:lnTo>
                        <a:pt x="13" y="62"/>
                      </a:lnTo>
                      <a:lnTo>
                        <a:pt x="15" y="65"/>
                      </a:lnTo>
                      <a:lnTo>
                        <a:pt x="19" y="66"/>
                      </a:lnTo>
                      <a:lnTo>
                        <a:pt x="21" y="69"/>
                      </a:lnTo>
                      <a:lnTo>
                        <a:pt x="23" y="71"/>
                      </a:lnTo>
                      <a:lnTo>
                        <a:pt x="27" y="74"/>
                      </a:lnTo>
                      <a:lnTo>
                        <a:pt x="29" y="75"/>
                      </a:lnTo>
                      <a:lnTo>
                        <a:pt x="30" y="77"/>
                      </a:lnTo>
                      <a:lnTo>
                        <a:pt x="30" y="79"/>
                      </a:lnTo>
                      <a:lnTo>
                        <a:pt x="32" y="82"/>
                      </a:lnTo>
                      <a:lnTo>
                        <a:pt x="34" y="84"/>
                      </a:lnTo>
                      <a:lnTo>
                        <a:pt x="36" y="87"/>
                      </a:lnTo>
                      <a:lnTo>
                        <a:pt x="38" y="88"/>
                      </a:lnTo>
                      <a:lnTo>
                        <a:pt x="42" y="91"/>
                      </a:lnTo>
                      <a:lnTo>
                        <a:pt x="44" y="92"/>
                      </a:lnTo>
                      <a:lnTo>
                        <a:pt x="48" y="92"/>
                      </a:lnTo>
                      <a:lnTo>
                        <a:pt x="48" y="96"/>
                      </a:lnTo>
                      <a:lnTo>
                        <a:pt x="49" y="105"/>
                      </a:lnTo>
                      <a:lnTo>
                        <a:pt x="49" y="116"/>
                      </a:lnTo>
                      <a:lnTo>
                        <a:pt x="51" y="127"/>
                      </a:lnTo>
                      <a:lnTo>
                        <a:pt x="51" y="139"/>
                      </a:lnTo>
                      <a:lnTo>
                        <a:pt x="53" y="149"/>
                      </a:lnTo>
                      <a:lnTo>
                        <a:pt x="55" y="158"/>
                      </a:lnTo>
                      <a:lnTo>
                        <a:pt x="57" y="162"/>
                      </a:lnTo>
                      <a:lnTo>
                        <a:pt x="61" y="162"/>
                      </a:lnTo>
                      <a:lnTo>
                        <a:pt x="63" y="166"/>
                      </a:lnTo>
                      <a:lnTo>
                        <a:pt x="65" y="171"/>
                      </a:lnTo>
                      <a:lnTo>
                        <a:pt x="66" y="178"/>
                      </a:lnTo>
                      <a:lnTo>
                        <a:pt x="68" y="186"/>
                      </a:lnTo>
                      <a:lnTo>
                        <a:pt x="70" y="193"/>
                      </a:lnTo>
                      <a:lnTo>
                        <a:pt x="72" y="201"/>
                      </a:lnTo>
                      <a:lnTo>
                        <a:pt x="72" y="208"/>
                      </a:lnTo>
                      <a:lnTo>
                        <a:pt x="70" y="212"/>
                      </a:lnTo>
                      <a:lnTo>
                        <a:pt x="66" y="212"/>
                      </a:lnTo>
                      <a:lnTo>
                        <a:pt x="66" y="227"/>
                      </a:lnTo>
                      <a:lnTo>
                        <a:pt x="70" y="230"/>
                      </a:lnTo>
                      <a:lnTo>
                        <a:pt x="74" y="230"/>
                      </a:lnTo>
                      <a:lnTo>
                        <a:pt x="74" y="234"/>
                      </a:lnTo>
                      <a:lnTo>
                        <a:pt x="76" y="234"/>
                      </a:lnTo>
                      <a:lnTo>
                        <a:pt x="78" y="234"/>
                      </a:lnTo>
                      <a:lnTo>
                        <a:pt x="80" y="235"/>
                      </a:lnTo>
                      <a:lnTo>
                        <a:pt x="82" y="235"/>
                      </a:lnTo>
                      <a:lnTo>
                        <a:pt x="84" y="236"/>
                      </a:lnTo>
                      <a:lnTo>
                        <a:pt x="87" y="236"/>
                      </a:lnTo>
                      <a:lnTo>
                        <a:pt x="89" y="236"/>
                      </a:lnTo>
                      <a:lnTo>
                        <a:pt x="89" y="238"/>
                      </a:lnTo>
                      <a:lnTo>
                        <a:pt x="91" y="240"/>
                      </a:lnTo>
                      <a:lnTo>
                        <a:pt x="93" y="243"/>
                      </a:lnTo>
                      <a:lnTo>
                        <a:pt x="97" y="245"/>
                      </a:lnTo>
                      <a:lnTo>
                        <a:pt x="101" y="248"/>
                      </a:lnTo>
                      <a:lnTo>
                        <a:pt x="103" y="249"/>
                      </a:lnTo>
                      <a:lnTo>
                        <a:pt x="106" y="251"/>
                      </a:lnTo>
                      <a:lnTo>
                        <a:pt x="106" y="252"/>
                      </a:lnTo>
                      <a:lnTo>
                        <a:pt x="108" y="260"/>
                      </a:lnTo>
                      <a:lnTo>
                        <a:pt x="110" y="267"/>
                      </a:lnTo>
                      <a:lnTo>
                        <a:pt x="114" y="275"/>
                      </a:lnTo>
                      <a:lnTo>
                        <a:pt x="120" y="282"/>
                      </a:lnTo>
                      <a:lnTo>
                        <a:pt x="125" y="290"/>
                      </a:lnTo>
                      <a:lnTo>
                        <a:pt x="129" y="297"/>
                      </a:lnTo>
                      <a:lnTo>
                        <a:pt x="133" y="305"/>
                      </a:lnTo>
                      <a:lnTo>
                        <a:pt x="133" y="313"/>
                      </a:lnTo>
                      <a:lnTo>
                        <a:pt x="135" y="316"/>
                      </a:lnTo>
                      <a:lnTo>
                        <a:pt x="139" y="319"/>
                      </a:lnTo>
                      <a:lnTo>
                        <a:pt x="142" y="323"/>
                      </a:lnTo>
                      <a:lnTo>
                        <a:pt x="146" y="330"/>
                      </a:lnTo>
                      <a:lnTo>
                        <a:pt x="150" y="335"/>
                      </a:lnTo>
                      <a:lnTo>
                        <a:pt x="152" y="340"/>
                      </a:lnTo>
                      <a:lnTo>
                        <a:pt x="156" y="345"/>
                      </a:lnTo>
                      <a:lnTo>
                        <a:pt x="156" y="349"/>
                      </a:lnTo>
                      <a:lnTo>
                        <a:pt x="157" y="351"/>
                      </a:lnTo>
                      <a:lnTo>
                        <a:pt x="159" y="352"/>
                      </a:lnTo>
                      <a:lnTo>
                        <a:pt x="161" y="354"/>
                      </a:lnTo>
                      <a:lnTo>
                        <a:pt x="163" y="358"/>
                      </a:lnTo>
                      <a:lnTo>
                        <a:pt x="165" y="362"/>
                      </a:lnTo>
                      <a:lnTo>
                        <a:pt x="167" y="365"/>
                      </a:lnTo>
                      <a:lnTo>
                        <a:pt x="169" y="369"/>
                      </a:lnTo>
                      <a:lnTo>
                        <a:pt x="169" y="371"/>
                      </a:lnTo>
                      <a:lnTo>
                        <a:pt x="171" y="371"/>
                      </a:lnTo>
                      <a:lnTo>
                        <a:pt x="173" y="373"/>
                      </a:lnTo>
                      <a:lnTo>
                        <a:pt x="175" y="374"/>
                      </a:lnTo>
                      <a:lnTo>
                        <a:pt x="175" y="375"/>
                      </a:lnTo>
                      <a:lnTo>
                        <a:pt x="176" y="377"/>
                      </a:lnTo>
                      <a:lnTo>
                        <a:pt x="176" y="378"/>
                      </a:lnTo>
                      <a:lnTo>
                        <a:pt x="178" y="379"/>
                      </a:lnTo>
                      <a:lnTo>
                        <a:pt x="178" y="380"/>
                      </a:lnTo>
                      <a:lnTo>
                        <a:pt x="182" y="380"/>
                      </a:lnTo>
                      <a:lnTo>
                        <a:pt x="182" y="382"/>
                      </a:lnTo>
                      <a:lnTo>
                        <a:pt x="182" y="383"/>
                      </a:lnTo>
                      <a:lnTo>
                        <a:pt x="184" y="383"/>
                      </a:lnTo>
                      <a:lnTo>
                        <a:pt x="184" y="384"/>
                      </a:lnTo>
                      <a:lnTo>
                        <a:pt x="186" y="386"/>
                      </a:lnTo>
                      <a:lnTo>
                        <a:pt x="188" y="387"/>
                      </a:lnTo>
                      <a:lnTo>
                        <a:pt x="192" y="387"/>
                      </a:lnTo>
                      <a:lnTo>
                        <a:pt x="195" y="390"/>
                      </a:lnTo>
                      <a:lnTo>
                        <a:pt x="195" y="391"/>
                      </a:lnTo>
                      <a:lnTo>
                        <a:pt x="197" y="392"/>
                      </a:lnTo>
                      <a:lnTo>
                        <a:pt x="197" y="393"/>
                      </a:lnTo>
                      <a:lnTo>
                        <a:pt x="199" y="393"/>
                      </a:lnTo>
                      <a:lnTo>
                        <a:pt x="199" y="395"/>
                      </a:lnTo>
                      <a:lnTo>
                        <a:pt x="201" y="396"/>
                      </a:lnTo>
                      <a:lnTo>
                        <a:pt x="203" y="396"/>
                      </a:lnTo>
                      <a:lnTo>
                        <a:pt x="205" y="396"/>
                      </a:lnTo>
                      <a:lnTo>
                        <a:pt x="205" y="397"/>
                      </a:lnTo>
                      <a:lnTo>
                        <a:pt x="205" y="399"/>
                      </a:lnTo>
                      <a:lnTo>
                        <a:pt x="207" y="399"/>
                      </a:lnTo>
                      <a:lnTo>
                        <a:pt x="209" y="399"/>
                      </a:lnTo>
                      <a:lnTo>
                        <a:pt x="209" y="400"/>
                      </a:lnTo>
                      <a:lnTo>
                        <a:pt x="209" y="403"/>
                      </a:lnTo>
                      <a:lnTo>
                        <a:pt x="211" y="403"/>
                      </a:lnTo>
                      <a:lnTo>
                        <a:pt x="212" y="403"/>
                      </a:lnTo>
                      <a:lnTo>
                        <a:pt x="214" y="404"/>
                      </a:lnTo>
                      <a:lnTo>
                        <a:pt x="216" y="404"/>
                      </a:lnTo>
                      <a:lnTo>
                        <a:pt x="218" y="405"/>
                      </a:lnTo>
                      <a:lnTo>
                        <a:pt x="220" y="406"/>
                      </a:lnTo>
                      <a:lnTo>
                        <a:pt x="222" y="408"/>
                      </a:lnTo>
                      <a:lnTo>
                        <a:pt x="228" y="408"/>
                      </a:lnTo>
                      <a:lnTo>
                        <a:pt x="231" y="408"/>
                      </a:lnTo>
                      <a:lnTo>
                        <a:pt x="233" y="410"/>
                      </a:lnTo>
                      <a:lnTo>
                        <a:pt x="241" y="415"/>
                      </a:lnTo>
                      <a:lnTo>
                        <a:pt x="248" y="421"/>
                      </a:lnTo>
                      <a:lnTo>
                        <a:pt x="258" y="427"/>
                      </a:lnTo>
                      <a:lnTo>
                        <a:pt x="269" y="434"/>
                      </a:lnTo>
                      <a:lnTo>
                        <a:pt x="277" y="440"/>
                      </a:lnTo>
                      <a:lnTo>
                        <a:pt x="283" y="444"/>
                      </a:lnTo>
                      <a:lnTo>
                        <a:pt x="284" y="445"/>
                      </a:lnTo>
                      <a:lnTo>
                        <a:pt x="286" y="447"/>
                      </a:lnTo>
                      <a:lnTo>
                        <a:pt x="286" y="449"/>
                      </a:lnTo>
                      <a:lnTo>
                        <a:pt x="288" y="453"/>
                      </a:lnTo>
                      <a:lnTo>
                        <a:pt x="290" y="457"/>
                      </a:lnTo>
                      <a:lnTo>
                        <a:pt x="292" y="461"/>
                      </a:lnTo>
                      <a:lnTo>
                        <a:pt x="294" y="464"/>
                      </a:lnTo>
                      <a:lnTo>
                        <a:pt x="298" y="466"/>
                      </a:lnTo>
                      <a:lnTo>
                        <a:pt x="300" y="466"/>
                      </a:lnTo>
                      <a:lnTo>
                        <a:pt x="300" y="479"/>
                      </a:lnTo>
                      <a:lnTo>
                        <a:pt x="303" y="478"/>
                      </a:lnTo>
                      <a:lnTo>
                        <a:pt x="309" y="477"/>
                      </a:lnTo>
                      <a:lnTo>
                        <a:pt x="313" y="473"/>
                      </a:lnTo>
                      <a:lnTo>
                        <a:pt x="317" y="469"/>
                      </a:lnTo>
                      <a:lnTo>
                        <a:pt x="322" y="458"/>
                      </a:lnTo>
                      <a:lnTo>
                        <a:pt x="324" y="447"/>
                      </a:lnTo>
                      <a:lnTo>
                        <a:pt x="326" y="434"/>
                      </a:lnTo>
                      <a:lnTo>
                        <a:pt x="326" y="422"/>
                      </a:lnTo>
                      <a:lnTo>
                        <a:pt x="324" y="412"/>
                      </a:lnTo>
                      <a:lnTo>
                        <a:pt x="320" y="405"/>
                      </a:lnTo>
                      <a:lnTo>
                        <a:pt x="317" y="405"/>
                      </a:lnTo>
                      <a:lnTo>
                        <a:pt x="317" y="399"/>
                      </a:lnTo>
                      <a:lnTo>
                        <a:pt x="334" y="399"/>
                      </a:lnTo>
                      <a:lnTo>
                        <a:pt x="336" y="401"/>
                      </a:lnTo>
                      <a:lnTo>
                        <a:pt x="336" y="403"/>
                      </a:lnTo>
                      <a:lnTo>
                        <a:pt x="338" y="405"/>
                      </a:lnTo>
                      <a:lnTo>
                        <a:pt x="339" y="406"/>
                      </a:lnTo>
                      <a:lnTo>
                        <a:pt x="341" y="406"/>
                      </a:lnTo>
                      <a:lnTo>
                        <a:pt x="343" y="408"/>
                      </a:lnTo>
                      <a:lnTo>
                        <a:pt x="347" y="408"/>
                      </a:lnTo>
                      <a:lnTo>
                        <a:pt x="349" y="408"/>
                      </a:lnTo>
                      <a:lnTo>
                        <a:pt x="349" y="412"/>
                      </a:lnTo>
                      <a:lnTo>
                        <a:pt x="356" y="414"/>
                      </a:lnTo>
                      <a:lnTo>
                        <a:pt x="356" y="417"/>
                      </a:lnTo>
                      <a:lnTo>
                        <a:pt x="356" y="421"/>
                      </a:lnTo>
                      <a:lnTo>
                        <a:pt x="362" y="421"/>
                      </a:lnTo>
                      <a:lnTo>
                        <a:pt x="356" y="421"/>
                      </a:lnTo>
                      <a:lnTo>
                        <a:pt x="356" y="360"/>
                      </a:lnTo>
                      <a:lnTo>
                        <a:pt x="353" y="358"/>
                      </a:lnTo>
                      <a:lnTo>
                        <a:pt x="351" y="356"/>
                      </a:lnTo>
                      <a:lnTo>
                        <a:pt x="347" y="352"/>
                      </a:lnTo>
                      <a:lnTo>
                        <a:pt x="347" y="347"/>
                      </a:lnTo>
                      <a:lnTo>
                        <a:pt x="345" y="335"/>
                      </a:lnTo>
                      <a:lnTo>
                        <a:pt x="343" y="319"/>
                      </a:lnTo>
                      <a:lnTo>
                        <a:pt x="345" y="304"/>
                      </a:lnTo>
                      <a:lnTo>
                        <a:pt x="347" y="291"/>
                      </a:lnTo>
                      <a:lnTo>
                        <a:pt x="347" y="279"/>
                      </a:lnTo>
                      <a:lnTo>
                        <a:pt x="349" y="273"/>
                      </a:lnTo>
                      <a:lnTo>
                        <a:pt x="345" y="273"/>
                      </a:lnTo>
                      <a:lnTo>
                        <a:pt x="339" y="270"/>
                      </a:lnTo>
                      <a:lnTo>
                        <a:pt x="336" y="266"/>
                      </a:lnTo>
                      <a:lnTo>
                        <a:pt x="330" y="262"/>
                      </a:lnTo>
                      <a:lnTo>
                        <a:pt x="326" y="258"/>
                      </a:lnTo>
                      <a:lnTo>
                        <a:pt x="322" y="253"/>
                      </a:lnTo>
                      <a:lnTo>
                        <a:pt x="319" y="251"/>
                      </a:lnTo>
                      <a:lnTo>
                        <a:pt x="317" y="248"/>
                      </a:lnTo>
                      <a:lnTo>
                        <a:pt x="317" y="245"/>
                      </a:lnTo>
                      <a:lnTo>
                        <a:pt x="317" y="242"/>
                      </a:lnTo>
                      <a:lnTo>
                        <a:pt x="315" y="239"/>
                      </a:lnTo>
                      <a:lnTo>
                        <a:pt x="315" y="235"/>
                      </a:lnTo>
                      <a:lnTo>
                        <a:pt x="313" y="232"/>
                      </a:lnTo>
                      <a:lnTo>
                        <a:pt x="311" y="230"/>
                      </a:lnTo>
                      <a:lnTo>
                        <a:pt x="309" y="226"/>
                      </a:lnTo>
                      <a:lnTo>
                        <a:pt x="307" y="225"/>
                      </a:lnTo>
                      <a:lnTo>
                        <a:pt x="302" y="210"/>
                      </a:lnTo>
                      <a:lnTo>
                        <a:pt x="300" y="196"/>
                      </a:lnTo>
                      <a:lnTo>
                        <a:pt x="302" y="182"/>
                      </a:lnTo>
                      <a:lnTo>
                        <a:pt x="305" y="168"/>
                      </a:lnTo>
                      <a:lnTo>
                        <a:pt x="313" y="152"/>
                      </a:lnTo>
                      <a:lnTo>
                        <a:pt x="320" y="138"/>
                      </a:lnTo>
                      <a:lnTo>
                        <a:pt x="330" y="123"/>
                      </a:lnTo>
                      <a:lnTo>
                        <a:pt x="339" y="109"/>
                      </a:lnTo>
                      <a:lnTo>
                        <a:pt x="347" y="94"/>
                      </a:lnTo>
                      <a:lnTo>
                        <a:pt x="356" y="79"/>
                      </a:lnTo>
                      <a:lnTo>
                        <a:pt x="364" y="66"/>
                      </a:lnTo>
                      <a:lnTo>
                        <a:pt x="370" y="52"/>
                      </a:lnTo>
                      <a:lnTo>
                        <a:pt x="374" y="38"/>
                      </a:lnTo>
                      <a:lnTo>
                        <a:pt x="375" y="25"/>
                      </a:lnTo>
                      <a:lnTo>
                        <a:pt x="374" y="18"/>
                      </a:lnTo>
                      <a:lnTo>
                        <a:pt x="372" y="12"/>
                      </a:lnTo>
                      <a:lnTo>
                        <a:pt x="370" y="7"/>
                      </a:lnTo>
                      <a:lnTo>
                        <a:pt x="366" y="0"/>
                      </a:lnTo>
                      <a:lnTo>
                        <a:pt x="353" y="0"/>
                      </a:lnTo>
                      <a:lnTo>
                        <a:pt x="338" y="17"/>
                      </a:lnTo>
                      <a:lnTo>
                        <a:pt x="324" y="35"/>
                      </a:lnTo>
                      <a:lnTo>
                        <a:pt x="315" y="53"/>
                      </a:lnTo>
                      <a:lnTo>
                        <a:pt x="305" y="73"/>
                      </a:lnTo>
                      <a:lnTo>
                        <a:pt x="288" y="112"/>
                      </a:lnTo>
                      <a:lnTo>
                        <a:pt x="275" y="153"/>
                      </a:lnTo>
                      <a:lnTo>
                        <a:pt x="262" y="193"/>
                      </a:lnTo>
                      <a:lnTo>
                        <a:pt x="247" y="234"/>
                      </a:lnTo>
                      <a:lnTo>
                        <a:pt x="237" y="253"/>
                      </a:lnTo>
                      <a:lnTo>
                        <a:pt x="224" y="273"/>
                      </a:lnTo>
                      <a:lnTo>
                        <a:pt x="211" y="292"/>
                      </a:lnTo>
                      <a:lnTo>
                        <a:pt x="195" y="310"/>
                      </a:lnTo>
                      <a:lnTo>
                        <a:pt x="192" y="304"/>
                      </a:lnTo>
                      <a:lnTo>
                        <a:pt x="186" y="301"/>
                      </a:lnTo>
                      <a:lnTo>
                        <a:pt x="182" y="297"/>
                      </a:lnTo>
                      <a:lnTo>
                        <a:pt x="175" y="296"/>
                      </a:lnTo>
                      <a:lnTo>
                        <a:pt x="169" y="293"/>
                      </a:lnTo>
                      <a:lnTo>
                        <a:pt x="165" y="288"/>
                      </a:lnTo>
                      <a:lnTo>
                        <a:pt x="161" y="282"/>
                      </a:lnTo>
                      <a:lnTo>
                        <a:pt x="159" y="275"/>
                      </a:lnTo>
                      <a:lnTo>
                        <a:pt x="157" y="269"/>
                      </a:lnTo>
                      <a:lnTo>
                        <a:pt x="157" y="265"/>
                      </a:lnTo>
                      <a:lnTo>
                        <a:pt x="156" y="261"/>
                      </a:lnTo>
                      <a:lnTo>
                        <a:pt x="152" y="261"/>
                      </a:lnTo>
                      <a:lnTo>
                        <a:pt x="150" y="258"/>
                      </a:lnTo>
                      <a:lnTo>
                        <a:pt x="148" y="256"/>
                      </a:lnTo>
                      <a:lnTo>
                        <a:pt x="146" y="252"/>
                      </a:lnTo>
                      <a:lnTo>
                        <a:pt x="144" y="249"/>
                      </a:lnTo>
                      <a:lnTo>
                        <a:pt x="142" y="245"/>
                      </a:lnTo>
                      <a:lnTo>
                        <a:pt x="140" y="243"/>
                      </a:lnTo>
                      <a:lnTo>
                        <a:pt x="139" y="242"/>
                      </a:lnTo>
                      <a:lnTo>
                        <a:pt x="137" y="239"/>
                      </a:lnTo>
                      <a:lnTo>
                        <a:pt x="135" y="227"/>
                      </a:lnTo>
                      <a:lnTo>
                        <a:pt x="129" y="210"/>
                      </a:lnTo>
                      <a:lnTo>
                        <a:pt x="121" y="192"/>
                      </a:lnTo>
                      <a:lnTo>
                        <a:pt x="110" y="174"/>
                      </a:lnTo>
                      <a:lnTo>
                        <a:pt x="99" y="155"/>
                      </a:lnTo>
                      <a:lnTo>
                        <a:pt x="87" y="139"/>
                      </a:lnTo>
                      <a:lnTo>
                        <a:pt x="76" y="125"/>
                      </a:lnTo>
                      <a:lnTo>
                        <a:pt x="66" y="117"/>
                      </a:lnTo>
                      <a:lnTo>
                        <a:pt x="66" y="116"/>
                      </a:lnTo>
                      <a:lnTo>
                        <a:pt x="65" y="113"/>
                      </a:lnTo>
                      <a:lnTo>
                        <a:pt x="65" y="110"/>
                      </a:lnTo>
                      <a:lnTo>
                        <a:pt x="63" y="108"/>
                      </a:lnTo>
                      <a:lnTo>
                        <a:pt x="61" y="105"/>
                      </a:lnTo>
                      <a:lnTo>
                        <a:pt x="61" y="103"/>
                      </a:lnTo>
                      <a:lnTo>
                        <a:pt x="59" y="100"/>
                      </a:lnTo>
                      <a:lnTo>
                        <a:pt x="57" y="99"/>
                      </a:lnTo>
                      <a:lnTo>
                        <a:pt x="53" y="99"/>
                      </a:lnTo>
                      <a:lnTo>
                        <a:pt x="48" y="90"/>
                      </a:lnTo>
                      <a:lnTo>
                        <a:pt x="44" y="90"/>
                      </a:lnTo>
                      <a:lnTo>
                        <a:pt x="42" y="87"/>
                      </a:lnTo>
                      <a:lnTo>
                        <a:pt x="38" y="84"/>
                      </a:lnTo>
                      <a:lnTo>
                        <a:pt x="34" y="82"/>
                      </a:lnTo>
                      <a:lnTo>
                        <a:pt x="30" y="78"/>
                      </a:lnTo>
                      <a:lnTo>
                        <a:pt x="27" y="74"/>
                      </a:lnTo>
                      <a:lnTo>
                        <a:pt x="25" y="70"/>
                      </a:lnTo>
                      <a:lnTo>
                        <a:pt x="21" y="68"/>
                      </a:lnTo>
                      <a:lnTo>
                        <a:pt x="21" y="65"/>
                      </a:lnTo>
                      <a:lnTo>
                        <a:pt x="17" y="61"/>
                      </a:lnTo>
                      <a:lnTo>
                        <a:pt x="15" y="61"/>
                      </a:lnTo>
                      <a:lnTo>
                        <a:pt x="13" y="61"/>
                      </a:lnTo>
                      <a:lnTo>
                        <a:pt x="10" y="60"/>
                      </a:lnTo>
                      <a:lnTo>
                        <a:pt x="8" y="60"/>
                      </a:lnTo>
                      <a:lnTo>
                        <a:pt x="6" y="58"/>
                      </a:lnTo>
                      <a:lnTo>
                        <a:pt x="4" y="57"/>
                      </a:lnTo>
                      <a:lnTo>
                        <a:pt x="4" y="56"/>
                      </a:lnTo>
                      <a:lnTo>
                        <a:pt x="2" y="55"/>
                      </a:lnTo>
                      <a:lnTo>
                        <a:pt x="0" y="55"/>
                      </a:lnTo>
                      <a:lnTo>
                        <a:pt x="0" y="56"/>
                      </a:lnTo>
                      <a:lnTo>
                        <a:pt x="2" y="57"/>
                      </a:lnTo>
                      <a:lnTo>
                        <a:pt x="6" y="58"/>
                      </a:lnTo>
                      <a:lnTo>
                        <a:pt x="12" y="61"/>
                      </a:lnTo>
                      <a:close/>
                    </a:path>
                  </a:pathLst>
                </a:custGeom>
                <a:solidFill>
                  <a:srgbClr val="E6E6E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1600" dirty="0">
                    <a:latin typeface="Times New Roman"/>
                    <a:cs typeface="Times New Roman"/>
                  </a:endParaRPr>
                </a:p>
              </p:txBody>
            </p:sp>
            <p:sp>
              <p:nvSpPr>
                <p:cNvPr id="49" name="Freeform 15">
                  <a:extLst>
                    <a:ext uri="{FF2B5EF4-FFF2-40B4-BE49-F238E27FC236}">
                      <a16:creationId xmlns:a16="http://schemas.microsoft.com/office/drawing/2014/main" id="{27B7FC1B-13A4-47A5-EBEC-8BE71E73487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47" y="2983"/>
                  <a:ext cx="375" cy="479"/>
                </a:xfrm>
                <a:custGeom>
                  <a:avLst/>
                  <a:gdLst>
                    <a:gd name="T0" fmla="*/ 21 w 375"/>
                    <a:gd name="T1" fmla="*/ 69 h 479"/>
                    <a:gd name="T2" fmla="*/ 30 w 375"/>
                    <a:gd name="T3" fmla="*/ 79 h 479"/>
                    <a:gd name="T4" fmla="*/ 42 w 375"/>
                    <a:gd name="T5" fmla="*/ 91 h 479"/>
                    <a:gd name="T6" fmla="*/ 49 w 375"/>
                    <a:gd name="T7" fmla="*/ 116 h 479"/>
                    <a:gd name="T8" fmla="*/ 57 w 375"/>
                    <a:gd name="T9" fmla="*/ 162 h 479"/>
                    <a:gd name="T10" fmla="*/ 68 w 375"/>
                    <a:gd name="T11" fmla="*/ 186 h 479"/>
                    <a:gd name="T12" fmla="*/ 66 w 375"/>
                    <a:gd name="T13" fmla="*/ 212 h 479"/>
                    <a:gd name="T14" fmla="*/ 76 w 375"/>
                    <a:gd name="T15" fmla="*/ 234 h 479"/>
                    <a:gd name="T16" fmla="*/ 84 w 375"/>
                    <a:gd name="T17" fmla="*/ 236 h 479"/>
                    <a:gd name="T18" fmla="*/ 93 w 375"/>
                    <a:gd name="T19" fmla="*/ 243 h 479"/>
                    <a:gd name="T20" fmla="*/ 106 w 375"/>
                    <a:gd name="T21" fmla="*/ 252 h 479"/>
                    <a:gd name="T22" fmla="*/ 125 w 375"/>
                    <a:gd name="T23" fmla="*/ 290 h 479"/>
                    <a:gd name="T24" fmla="*/ 139 w 375"/>
                    <a:gd name="T25" fmla="*/ 319 h 479"/>
                    <a:gd name="T26" fmla="*/ 156 w 375"/>
                    <a:gd name="T27" fmla="*/ 345 h 479"/>
                    <a:gd name="T28" fmla="*/ 163 w 375"/>
                    <a:gd name="T29" fmla="*/ 358 h 479"/>
                    <a:gd name="T30" fmla="*/ 171 w 375"/>
                    <a:gd name="T31" fmla="*/ 371 h 479"/>
                    <a:gd name="T32" fmla="*/ 176 w 375"/>
                    <a:gd name="T33" fmla="*/ 378 h 479"/>
                    <a:gd name="T34" fmla="*/ 182 w 375"/>
                    <a:gd name="T35" fmla="*/ 382 h 479"/>
                    <a:gd name="T36" fmla="*/ 188 w 375"/>
                    <a:gd name="T37" fmla="*/ 387 h 479"/>
                    <a:gd name="T38" fmla="*/ 197 w 375"/>
                    <a:gd name="T39" fmla="*/ 393 h 479"/>
                    <a:gd name="T40" fmla="*/ 205 w 375"/>
                    <a:gd name="T41" fmla="*/ 396 h 479"/>
                    <a:gd name="T42" fmla="*/ 209 w 375"/>
                    <a:gd name="T43" fmla="*/ 399 h 479"/>
                    <a:gd name="T44" fmla="*/ 212 w 375"/>
                    <a:gd name="T45" fmla="*/ 403 h 479"/>
                    <a:gd name="T46" fmla="*/ 222 w 375"/>
                    <a:gd name="T47" fmla="*/ 408 h 479"/>
                    <a:gd name="T48" fmla="*/ 241 w 375"/>
                    <a:gd name="T49" fmla="*/ 415 h 479"/>
                    <a:gd name="T50" fmla="*/ 283 w 375"/>
                    <a:gd name="T51" fmla="*/ 444 h 479"/>
                    <a:gd name="T52" fmla="*/ 290 w 375"/>
                    <a:gd name="T53" fmla="*/ 457 h 479"/>
                    <a:gd name="T54" fmla="*/ 300 w 375"/>
                    <a:gd name="T55" fmla="*/ 479 h 479"/>
                    <a:gd name="T56" fmla="*/ 322 w 375"/>
                    <a:gd name="T57" fmla="*/ 458 h 479"/>
                    <a:gd name="T58" fmla="*/ 320 w 375"/>
                    <a:gd name="T59" fmla="*/ 405 h 479"/>
                    <a:gd name="T60" fmla="*/ 336 w 375"/>
                    <a:gd name="T61" fmla="*/ 403 h 479"/>
                    <a:gd name="T62" fmla="*/ 347 w 375"/>
                    <a:gd name="T63" fmla="*/ 408 h 479"/>
                    <a:gd name="T64" fmla="*/ 356 w 375"/>
                    <a:gd name="T65" fmla="*/ 421 h 479"/>
                    <a:gd name="T66" fmla="*/ 351 w 375"/>
                    <a:gd name="T67" fmla="*/ 356 h 479"/>
                    <a:gd name="T68" fmla="*/ 345 w 375"/>
                    <a:gd name="T69" fmla="*/ 304 h 479"/>
                    <a:gd name="T70" fmla="*/ 339 w 375"/>
                    <a:gd name="T71" fmla="*/ 270 h 479"/>
                    <a:gd name="T72" fmla="*/ 319 w 375"/>
                    <a:gd name="T73" fmla="*/ 251 h 479"/>
                    <a:gd name="T74" fmla="*/ 315 w 375"/>
                    <a:gd name="T75" fmla="*/ 235 h 479"/>
                    <a:gd name="T76" fmla="*/ 302 w 375"/>
                    <a:gd name="T77" fmla="*/ 210 h 479"/>
                    <a:gd name="T78" fmla="*/ 320 w 375"/>
                    <a:gd name="T79" fmla="*/ 138 h 479"/>
                    <a:gd name="T80" fmla="*/ 364 w 375"/>
                    <a:gd name="T81" fmla="*/ 66 h 479"/>
                    <a:gd name="T82" fmla="*/ 372 w 375"/>
                    <a:gd name="T83" fmla="*/ 12 h 479"/>
                    <a:gd name="T84" fmla="*/ 324 w 375"/>
                    <a:gd name="T85" fmla="*/ 35 h 479"/>
                    <a:gd name="T86" fmla="*/ 262 w 375"/>
                    <a:gd name="T87" fmla="*/ 193 h 479"/>
                    <a:gd name="T88" fmla="*/ 195 w 375"/>
                    <a:gd name="T89" fmla="*/ 310 h 479"/>
                    <a:gd name="T90" fmla="*/ 169 w 375"/>
                    <a:gd name="T91" fmla="*/ 293 h 479"/>
                    <a:gd name="T92" fmla="*/ 157 w 375"/>
                    <a:gd name="T93" fmla="*/ 265 h 479"/>
                    <a:gd name="T94" fmla="*/ 146 w 375"/>
                    <a:gd name="T95" fmla="*/ 252 h 479"/>
                    <a:gd name="T96" fmla="*/ 137 w 375"/>
                    <a:gd name="T97" fmla="*/ 239 h 479"/>
                    <a:gd name="T98" fmla="*/ 99 w 375"/>
                    <a:gd name="T99" fmla="*/ 155 h 479"/>
                    <a:gd name="T100" fmla="*/ 65 w 375"/>
                    <a:gd name="T101" fmla="*/ 113 h 479"/>
                    <a:gd name="T102" fmla="*/ 59 w 375"/>
                    <a:gd name="T103" fmla="*/ 100 h 479"/>
                    <a:gd name="T104" fmla="*/ 42 w 375"/>
                    <a:gd name="T105" fmla="*/ 87 h 479"/>
                    <a:gd name="T106" fmla="*/ 25 w 375"/>
                    <a:gd name="T107" fmla="*/ 70 h 479"/>
                    <a:gd name="T108" fmla="*/ 13 w 375"/>
                    <a:gd name="T109" fmla="*/ 61 h 479"/>
                    <a:gd name="T110" fmla="*/ 4 w 375"/>
                    <a:gd name="T111" fmla="*/ 56 h 479"/>
                    <a:gd name="T112" fmla="*/ 0 w 375"/>
                    <a:gd name="T113" fmla="*/ 55 h 479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</a:gdLst>
                  <a:ahLst/>
                  <a:cxnLst>
                    <a:cxn ang="T114">
                      <a:pos x="T0" y="T1"/>
                    </a:cxn>
                    <a:cxn ang="T115">
                      <a:pos x="T2" y="T3"/>
                    </a:cxn>
                    <a:cxn ang="T116">
                      <a:pos x="T4" y="T5"/>
                    </a:cxn>
                    <a:cxn ang="T117">
                      <a:pos x="T6" y="T7"/>
                    </a:cxn>
                    <a:cxn ang="T118">
                      <a:pos x="T8" y="T9"/>
                    </a:cxn>
                    <a:cxn ang="T119">
                      <a:pos x="T10" y="T11"/>
                    </a:cxn>
                    <a:cxn ang="T120">
                      <a:pos x="T12" y="T13"/>
                    </a:cxn>
                    <a:cxn ang="T121">
                      <a:pos x="T14" y="T15"/>
                    </a:cxn>
                    <a:cxn ang="T122">
                      <a:pos x="T16" y="T17"/>
                    </a:cxn>
                    <a:cxn ang="T123">
                      <a:pos x="T18" y="T19"/>
                    </a:cxn>
                    <a:cxn ang="T124">
                      <a:pos x="T20" y="T21"/>
                    </a:cxn>
                    <a:cxn ang="T125">
                      <a:pos x="T22" y="T23"/>
                    </a:cxn>
                    <a:cxn ang="T126">
                      <a:pos x="T24" y="T25"/>
                    </a:cxn>
                    <a:cxn ang="T127">
                      <a:pos x="T26" y="T27"/>
                    </a:cxn>
                    <a:cxn ang="T128">
                      <a:pos x="T28" y="T29"/>
                    </a:cxn>
                    <a:cxn ang="T129">
                      <a:pos x="T30" y="T31"/>
                    </a:cxn>
                    <a:cxn ang="T130">
                      <a:pos x="T32" y="T33"/>
                    </a:cxn>
                    <a:cxn ang="T131">
                      <a:pos x="T34" y="T35"/>
                    </a:cxn>
                    <a:cxn ang="T132">
                      <a:pos x="T36" y="T37"/>
                    </a:cxn>
                    <a:cxn ang="T133">
                      <a:pos x="T38" y="T39"/>
                    </a:cxn>
                    <a:cxn ang="T134">
                      <a:pos x="T40" y="T41"/>
                    </a:cxn>
                    <a:cxn ang="T135">
                      <a:pos x="T42" y="T43"/>
                    </a:cxn>
                    <a:cxn ang="T136">
                      <a:pos x="T44" y="T45"/>
                    </a:cxn>
                    <a:cxn ang="T137">
                      <a:pos x="T46" y="T47"/>
                    </a:cxn>
                    <a:cxn ang="T138">
                      <a:pos x="T48" y="T49"/>
                    </a:cxn>
                    <a:cxn ang="T139">
                      <a:pos x="T50" y="T51"/>
                    </a:cxn>
                    <a:cxn ang="T140">
                      <a:pos x="T52" y="T53"/>
                    </a:cxn>
                    <a:cxn ang="T141">
                      <a:pos x="T54" y="T55"/>
                    </a:cxn>
                    <a:cxn ang="T142">
                      <a:pos x="T56" y="T57"/>
                    </a:cxn>
                    <a:cxn ang="T143">
                      <a:pos x="T58" y="T59"/>
                    </a:cxn>
                    <a:cxn ang="T144">
                      <a:pos x="T60" y="T61"/>
                    </a:cxn>
                    <a:cxn ang="T145">
                      <a:pos x="T62" y="T63"/>
                    </a:cxn>
                    <a:cxn ang="T146">
                      <a:pos x="T64" y="T65"/>
                    </a:cxn>
                    <a:cxn ang="T147">
                      <a:pos x="T66" y="T67"/>
                    </a:cxn>
                    <a:cxn ang="T148">
                      <a:pos x="T68" y="T69"/>
                    </a:cxn>
                    <a:cxn ang="T149">
                      <a:pos x="T70" y="T71"/>
                    </a:cxn>
                    <a:cxn ang="T150">
                      <a:pos x="T72" y="T73"/>
                    </a:cxn>
                    <a:cxn ang="T151">
                      <a:pos x="T74" y="T75"/>
                    </a:cxn>
                    <a:cxn ang="T152">
                      <a:pos x="T76" y="T77"/>
                    </a:cxn>
                    <a:cxn ang="T153">
                      <a:pos x="T78" y="T79"/>
                    </a:cxn>
                    <a:cxn ang="T154">
                      <a:pos x="T80" y="T81"/>
                    </a:cxn>
                    <a:cxn ang="T155">
                      <a:pos x="T82" y="T83"/>
                    </a:cxn>
                    <a:cxn ang="T156">
                      <a:pos x="T84" y="T85"/>
                    </a:cxn>
                    <a:cxn ang="T157">
                      <a:pos x="T86" y="T87"/>
                    </a:cxn>
                    <a:cxn ang="T158">
                      <a:pos x="T88" y="T89"/>
                    </a:cxn>
                    <a:cxn ang="T159">
                      <a:pos x="T90" y="T91"/>
                    </a:cxn>
                    <a:cxn ang="T160">
                      <a:pos x="T92" y="T93"/>
                    </a:cxn>
                    <a:cxn ang="T161">
                      <a:pos x="T94" y="T95"/>
                    </a:cxn>
                    <a:cxn ang="T162">
                      <a:pos x="T96" y="T97"/>
                    </a:cxn>
                    <a:cxn ang="T163">
                      <a:pos x="T98" y="T99"/>
                    </a:cxn>
                    <a:cxn ang="T164">
                      <a:pos x="T100" y="T101"/>
                    </a:cxn>
                    <a:cxn ang="T165">
                      <a:pos x="T102" y="T103"/>
                    </a:cxn>
                    <a:cxn ang="T166">
                      <a:pos x="T104" y="T105"/>
                    </a:cxn>
                    <a:cxn ang="T167">
                      <a:pos x="T106" y="T107"/>
                    </a:cxn>
                    <a:cxn ang="T168">
                      <a:pos x="T108" y="T109"/>
                    </a:cxn>
                    <a:cxn ang="T169">
                      <a:pos x="T110" y="T111"/>
                    </a:cxn>
                    <a:cxn ang="T170">
                      <a:pos x="T112" y="T113"/>
                    </a:cxn>
                  </a:cxnLst>
                  <a:rect l="0" t="0" r="r" b="b"/>
                  <a:pathLst>
                    <a:path w="375" h="479">
                      <a:moveTo>
                        <a:pt x="12" y="61"/>
                      </a:moveTo>
                      <a:lnTo>
                        <a:pt x="13" y="62"/>
                      </a:lnTo>
                      <a:lnTo>
                        <a:pt x="15" y="65"/>
                      </a:lnTo>
                      <a:lnTo>
                        <a:pt x="19" y="66"/>
                      </a:lnTo>
                      <a:lnTo>
                        <a:pt x="21" y="69"/>
                      </a:lnTo>
                      <a:lnTo>
                        <a:pt x="23" y="71"/>
                      </a:lnTo>
                      <a:lnTo>
                        <a:pt x="27" y="74"/>
                      </a:lnTo>
                      <a:lnTo>
                        <a:pt x="29" y="75"/>
                      </a:lnTo>
                      <a:lnTo>
                        <a:pt x="30" y="77"/>
                      </a:lnTo>
                      <a:lnTo>
                        <a:pt x="30" y="79"/>
                      </a:lnTo>
                      <a:lnTo>
                        <a:pt x="32" y="82"/>
                      </a:lnTo>
                      <a:lnTo>
                        <a:pt x="34" y="84"/>
                      </a:lnTo>
                      <a:lnTo>
                        <a:pt x="36" y="87"/>
                      </a:lnTo>
                      <a:lnTo>
                        <a:pt x="38" y="88"/>
                      </a:lnTo>
                      <a:lnTo>
                        <a:pt x="42" y="91"/>
                      </a:lnTo>
                      <a:lnTo>
                        <a:pt x="44" y="92"/>
                      </a:lnTo>
                      <a:lnTo>
                        <a:pt x="48" y="92"/>
                      </a:lnTo>
                      <a:lnTo>
                        <a:pt x="48" y="96"/>
                      </a:lnTo>
                      <a:lnTo>
                        <a:pt x="49" y="105"/>
                      </a:lnTo>
                      <a:lnTo>
                        <a:pt x="49" y="116"/>
                      </a:lnTo>
                      <a:lnTo>
                        <a:pt x="51" y="127"/>
                      </a:lnTo>
                      <a:lnTo>
                        <a:pt x="51" y="139"/>
                      </a:lnTo>
                      <a:lnTo>
                        <a:pt x="53" y="149"/>
                      </a:lnTo>
                      <a:lnTo>
                        <a:pt x="55" y="158"/>
                      </a:lnTo>
                      <a:lnTo>
                        <a:pt x="57" y="162"/>
                      </a:lnTo>
                      <a:lnTo>
                        <a:pt x="61" y="162"/>
                      </a:lnTo>
                      <a:lnTo>
                        <a:pt x="63" y="166"/>
                      </a:lnTo>
                      <a:lnTo>
                        <a:pt x="65" y="171"/>
                      </a:lnTo>
                      <a:lnTo>
                        <a:pt x="66" y="178"/>
                      </a:lnTo>
                      <a:lnTo>
                        <a:pt x="68" y="186"/>
                      </a:lnTo>
                      <a:lnTo>
                        <a:pt x="70" y="193"/>
                      </a:lnTo>
                      <a:lnTo>
                        <a:pt x="72" y="201"/>
                      </a:lnTo>
                      <a:lnTo>
                        <a:pt x="72" y="208"/>
                      </a:lnTo>
                      <a:lnTo>
                        <a:pt x="70" y="212"/>
                      </a:lnTo>
                      <a:lnTo>
                        <a:pt x="66" y="212"/>
                      </a:lnTo>
                      <a:lnTo>
                        <a:pt x="66" y="227"/>
                      </a:lnTo>
                      <a:lnTo>
                        <a:pt x="70" y="230"/>
                      </a:lnTo>
                      <a:lnTo>
                        <a:pt x="74" y="230"/>
                      </a:lnTo>
                      <a:lnTo>
                        <a:pt x="74" y="234"/>
                      </a:lnTo>
                      <a:lnTo>
                        <a:pt x="76" y="234"/>
                      </a:lnTo>
                      <a:lnTo>
                        <a:pt x="78" y="234"/>
                      </a:lnTo>
                      <a:lnTo>
                        <a:pt x="80" y="235"/>
                      </a:lnTo>
                      <a:lnTo>
                        <a:pt x="82" y="235"/>
                      </a:lnTo>
                      <a:lnTo>
                        <a:pt x="84" y="236"/>
                      </a:lnTo>
                      <a:lnTo>
                        <a:pt x="87" y="236"/>
                      </a:lnTo>
                      <a:lnTo>
                        <a:pt x="89" y="236"/>
                      </a:lnTo>
                      <a:lnTo>
                        <a:pt x="89" y="238"/>
                      </a:lnTo>
                      <a:lnTo>
                        <a:pt x="91" y="240"/>
                      </a:lnTo>
                      <a:lnTo>
                        <a:pt x="93" y="243"/>
                      </a:lnTo>
                      <a:lnTo>
                        <a:pt x="97" y="245"/>
                      </a:lnTo>
                      <a:lnTo>
                        <a:pt x="101" y="248"/>
                      </a:lnTo>
                      <a:lnTo>
                        <a:pt x="103" y="249"/>
                      </a:lnTo>
                      <a:lnTo>
                        <a:pt x="106" y="251"/>
                      </a:lnTo>
                      <a:lnTo>
                        <a:pt x="106" y="252"/>
                      </a:lnTo>
                      <a:lnTo>
                        <a:pt x="108" y="260"/>
                      </a:lnTo>
                      <a:lnTo>
                        <a:pt x="110" y="267"/>
                      </a:lnTo>
                      <a:lnTo>
                        <a:pt x="114" y="275"/>
                      </a:lnTo>
                      <a:lnTo>
                        <a:pt x="120" y="282"/>
                      </a:lnTo>
                      <a:lnTo>
                        <a:pt x="125" y="290"/>
                      </a:lnTo>
                      <a:lnTo>
                        <a:pt x="129" y="297"/>
                      </a:lnTo>
                      <a:lnTo>
                        <a:pt x="133" y="305"/>
                      </a:lnTo>
                      <a:lnTo>
                        <a:pt x="133" y="313"/>
                      </a:lnTo>
                      <a:lnTo>
                        <a:pt x="135" y="316"/>
                      </a:lnTo>
                      <a:lnTo>
                        <a:pt x="139" y="319"/>
                      </a:lnTo>
                      <a:lnTo>
                        <a:pt x="142" y="323"/>
                      </a:lnTo>
                      <a:lnTo>
                        <a:pt x="146" y="330"/>
                      </a:lnTo>
                      <a:lnTo>
                        <a:pt x="150" y="335"/>
                      </a:lnTo>
                      <a:lnTo>
                        <a:pt x="152" y="340"/>
                      </a:lnTo>
                      <a:lnTo>
                        <a:pt x="156" y="345"/>
                      </a:lnTo>
                      <a:lnTo>
                        <a:pt x="156" y="349"/>
                      </a:lnTo>
                      <a:lnTo>
                        <a:pt x="157" y="351"/>
                      </a:lnTo>
                      <a:lnTo>
                        <a:pt x="159" y="352"/>
                      </a:lnTo>
                      <a:lnTo>
                        <a:pt x="161" y="354"/>
                      </a:lnTo>
                      <a:lnTo>
                        <a:pt x="163" y="358"/>
                      </a:lnTo>
                      <a:lnTo>
                        <a:pt x="165" y="362"/>
                      </a:lnTo>
                      <a:lnTo>
                        <a:pt x="167" y="365"/>
                      </a:lnTo>
                      <a:lnTo>
                        <a:pt x="169" y="369"/>
                      </a:lnTo>
                      <a:lnTo>
                        <a:pt x="169" y="371"/>
                      </a:lnTo>
                      <a:lnTo>
                        <a:pt x="171" y="371"/>
                      </a:lnTo>
                      <a:lnTo>
                        <a:pt x="173" y="373"/>
                      </a:lnTo>
                      <a:lnTo>
                        <a:pt x="175" y="374"/>
                      </a:lnTo>
                      <a:lnTo>
                        <a:pt x="175" y="375"/>
                      </a:lnTo>
                      <a:lnTo>
                        <a:pt x="176" y="377"/>
                      </a:lnTo>
                      <a:lnTo>
                        <a:pt x="176" y="378"/>
                      </a:lnTo>
                      <a:lnTo>
                        <a:pt x="178" y="379"/>
                      </a:lnTo>
                      <a:lnTo>
                        <a:pt x="178" y="380"/>
                      </a:lnTo>
                      <a:lnTo>
                        <a:pt x="182" y="380"/>
                      </a:lnTo>
                      <a:lnTo>
                        <a:pt x="182" y="382"/>
                      </a:lnTo>
                      <a:lnTo>
                        <a:pt x="182" y="383"/>
                      </a:lnTo>
                      <a:lnTo>
                        <a:pt x="184" y="383"/>
                      </a:lnTo>
                      <a:lnTo>
                        <a:pt x="184" y="384"/>
                      </a:lnTo>
                      <a:lnTo>
                        <a:pt x="186" y="386"/>
                      </a:lnTo>
                      <a:lnTo>
                        <a:pt x="188" y="387"/>
                      </a:lnTo>
                      <a:lnTo>
                        <a:pt x="192" y="387"/>
                      </a:lnTo>
                      <a:lnTo>
                        <a:pt x="195" y="390"/>
                      </a:lnTo>
                      <a:lnTo>
                        <a:pt x="195" y="391"/>
                      </a:lnTo>
                      <a:lnTo>
                        <a:pt x="197" y="392"/>
                      </a:lnTo>
                      <a:lnTo>
                        <a:pt x="197" y="393"/>
                      </a:lnTo>
                      <a:lnTo>
                        <a:pt x="199" y="393"/>
                      </a:lnTo>
                      <a:lnTo>
                        <a:pt x="199" y="395"/>
                      </a:lnTo>
                      <a:lnTo>
                        <a:pt x="201" y="396"/>
                      </a:lnTo>
                      <a:lnTo>
                        <a:pt x="203" y="396"/>
                      </a:lnTo>
                      <a:lnTo>
                        <a:pt x="205" y="396"/>
                      </a:lnTo>
                      <a:lnTo>
                        <a:pt x="205" y="397"/>
                      </a:lnTo>
                      <a:lnTo>
                        <a:pt x="205" y="399"/>
                      </a:lnTo>
                      <a:lnTo>
                        <a:pt x="207" y="399"/>
                      </a:lnTo>
                      <a:lnTo>
                        <a:pt x="209" y="399"/>
                      </a:lnTo>
                      <a:lnTo>
                        <a:pt x="209" y="400"/>
                      </a:lnTo>
                      <a:lnTo>
                        <a:pt x="209" y="403"/>
                      </a:lnTo>
                      <a:lnTo>
                        <a:pt x="211" y="403"/>
                      </a:lnTo>
                      <a:lnTo>
                        <a:pt x="212" y="403"/>
                      </a:lnTo>
                      <a:lnTo>
                        <a:pt x="214" y="404"/>
                      </a:lnTo>
                      <a:lnTo>
                        <a:pt x="216" y="404"/>
                      </a:lnTo>
                      <a:lnTo>
                        <a:pt x="218" y="405"/>
                      </a:lnTo>
                      <a:lnTo>
                        <a:pt x="220" y="406"/>
                      </a:lnTo>
                      <a:lnTo>
                        <a:pt x="222" y="408"/>
                      </a:lnTo>
                      <a:lnTo>
                        <a:pt x="228" y="408"/>
                      </a:lnTo>
                      <a:lnTo>
                        <a:pt x="231" y="408"/>
                      </a:lnTo>
                      <a:lnTo>
                        <a:pt x="233" y="410"/>
                      </a:lnTo>
                      <a:lnTo>
                        <a:pt x="241" y="415"/>
                      </a:lnTo>
                      <a:lnTo>
                        <a:pt x="248" y="421"/>
                      </a:lnTo>
                      <a:lnTo>
                        <a:pt x="258" y="427"/>
                      </a:lnTo>
                      <a:lnTo>
                        <a:pt x="269" y="434"/>
                      </a:lnTo>
                      <a:lnTo>
                        <a:pt x="277" y="440"/>
                      </a:lnTo>
                      <a:lnTo>
                        <a:pt x="283" y="444"/>
                      </a:lnTo>
                      <a:lnTo>
                        <a:pt x="284" y="445"/>
                      </a:lnTo>
                      <a:lnTo>
                        <a:pt x="286" y="447"/>
                      </a:lnTo>
                      <a:lnTo>
                        <a:pt x="286" y="449"/>
                      </a:lnTo>
                      <a:lnTo>
                        <a:pt x="288" y="453"/>
                      </a:lnTo>
                      <a:lnTo>
                        <a:pt x="290" y="457"/>
                      </a:lnTo>
                      <a:lnTo>
                        <a:pt x="292" y="461"/>
                      </a:lnTo>
                      <a:lnTo>
                        <a:pt x="294" y="464"/>
                      </a:lnTo>
                      <a:lnTo>
                        <a:pt x="298" y="466"/>
                      </a:lnTo>
                      <a:lnTo>
                        <a:pt x="300" y="466"/>
                      </a:lnTo>
                      <a:lnTo>
                        <a:pt x="300" y="479"/>
                      </a:lnTo>
                      <a:lnTo>
                        <a:pt x="303" y="478"/>
                      </a:lnTo>
                      <a:lnTo>
                        <a:pt x="309" y="477"/>
                      </a:lnTo>
                      <a:lnTo>
                        <a:pt x="313" y="473"/>
                      </a:lnTo>
                      <a:lnTo>
                        <a:pt x="317" y="469"/>
                      </a:lnTo>
                      <a:lnTo>
                        <a:pt x="322" y="458"/>
                      </a:lnTo>
                      <a:lnTo>
                        <a:pt x="324" y="447"/>
                      </a:lnTo>
                      <a:lnTo>
                        <a:pt x="326" y="434"/>
                      </a:lnTo>
                      <a:lnTo>
                        <a:pt x="326" y="422"/>
                      </a:lnTo>
                      <a:lnTo>
                        <a:pt x="324" y="412"/>
                      </a:lnTo>
                      <a:lnTo>
                        <a:pt x="320" y="405"/>
                      </a:lnTo>
                      <a:lnTo>
                        <a:pt x="317" y="405"/>
                      </a:lnTo>
                      <a:lnTo>
                        <a:pt x="317" y="399"/>
                      </a:lnTo>
                      <a:lnTo>
                        <a:pt x="334" y="399"/>
                      </a:lnTo>
                      <a:lnTo>
                        <a:pt x="336" y="401"/>
                      </a:lnTo>
                      <a:lnTo>
                        <a:pt x="336" y="403"/>
                      </a:lnTo>
                      <a:lnTo>
                        <a:pt x="338" y="405"/>
                      </a:lnTo>
                      <a:lnTo>
                        <a:pt x="339" y="406"/>
                      </a:lnTo>
                      <a:lnTo>
                        <a:pt x="341" y="406"/>
                      </a:lnTo>
                      <a:lnTo>
                        <a:pt x="343" y="408"/>
                      </a:lnTo>
                      <a:lnTo>
                        <a:pt x="347" y="408"/>
                      </a:lnTo>
                      <a:lnTo>
                        <a:pt x="349" y="408"/>
                      </a:lnTo>
                      <a:lnTo>
                        <a:pt x="349" y="412"/>
                      </a:lnTo>
                      <a:lnTo>
                        <a:pt x="356" y="414"/>
                      </a:lnTo>
                      <a:lnTo>
                        <a:pt x="356" y="417"/>
                      </a:lnTo>
                      <a:lnTo>
                        <a:pt x="356" y="421"/>
                      </a:lnTo>
                      <a:lnTo>
                        <a:pt x="362" y="421"/>
                      </a:lnTo>
                      <a:lnTo>
                        <a:pt x="356" y="421"/>
                      </a:lnTo>
                      <a:lnTo>
                        <a:pt x="356" y="360"/>
                      </a:lnTo>
                      <a:lnTo>
                        <a:pt x="353" y="358"/>
                      </a:lnTo>
                      <a:lnTo>
                        <a:pt x="351" y="356"/>
                      </a:lnTo>
                      <a:lnTo>
                        <a:pt x="347" y="352"/>
                      </a:lnTo>
                      <a:lnTo>
                        <a:pt x="347" y="347"/>
                      </a:lnTo>
                      <a:lnTo>
                        <a:pt x="345" y="335"/>
                      </a:lnTo>
                      <a:lnTo>
                        <a:pt x="343" y="319"/>
                      </a:lnTo>
                      <a:lnTo>
                        <a:pt x="345" y="304"/>
                      </a:lnTo>
                      <a:lnTo>
                        <a:pt x="347" y="291"/>
                      </a:lnTo>
                      <a:lnTo>
                        <a:pt x="347" y="279"/>
                      </a:lnTo>
                      <a:lnTo>
                        <a:pt x="349" y="273"/>
                      </a:lnTo>
                      <a:lnTo>
                        <a:pt x="345" y="273"/>
                      </a:lnTo>
                      <a:lnTo>
                        <a:pt x="339" y="270"/>
                      </a:lnTo>
                      <a:lnTo>
                        <a:pt x="336" y="266"/>
                      </a:lnTo>
                      <a:lnTo>
                        <a:pt x="330" y="262"/>
                      </a:lnTo>
                      <a:lnTo>
                        <a:pt x="326" y="258"/>
                      </a:lnTo>
                      <a:lnTo>
                        <a:pt x="322" y="253"/>
                      </a:lnTo>
                      <a:lnTo>
                        <a:pt x="319" y="251"/>
                      </a:lnTo>
                      <a:lnTo>
                        <a:pt x="317" y="248"/>
                      </a:lnTo>
                      <a:lnTo>
                        <a:pt x="317" y="245"/>
                      </a:lnTo>
                      <a:lnTo>
                        <a:pt x="317" y="242"/>
                      </a:lnTo>
                      <a:lnTo>
                        <a:pt x="315" y="239"/>
                      </a:lnTo>
                      <a:lnTo>
                        <a:pt x="315" y="235"/>
                      </a:lnTo>
                      <a:lnTo>
                        <a:pt x="313" y="232"/>
                      </a:lnTo>
                      <a:lnTo>
                        <a:pt x="311" y="230"/>
                      </a:lnTo>
                      <a:lnTo>
                        <a:pt x="309" y="226"/>
                      </a:lnTo>
                      <a:lnTo>
                        <a:pt x="307" y="225"/>
                      </a:lnTo>
                      <a:lnTo>
                        <a:pt x="302" y="210"/>
                      </a:lnTo>
                      <a:lnTo>
                        <a:pt x="300" y="196"/>
                      </a:lnTo>
                      <a:lnTo>
                        <a:pt x="302" y="182"/>
                      </a:lnTo>
                      <a:lnTo>
                        <a:pt x="305" y="168"/>
                      </a:lnTo>
                      <a:lnTo>
                        <a:pt x="313" y="152"/>
                      </a:lnTo>
                      <a:lnTo>
                        <a:pt x="320" y="138"/>
                      </a:lnTo>
                      <a:lnTo>
                        <a:pt x="330" y="123"/>
                      </a:lnTo>
                      <a:lnTo>
                        <a:pt x="339" y="109"/>
                      </a:lnTo>
                      <a:lnTo>
                        <a:pt x="347" y="94"/>
                      </a:lnTo>
                      <a:lnTo>
                        <a:pt x="356" y="79"/>
                      </a:lnTo>
                      <a:lnTo>
                        <a:pt x="364" y="66"/>
                      </a:lnTo>
                      <a:lnTo>
                        <a:pt x="370" y="52"/>
                      </a:lnTo>
                      <a:lnTo>
                        <a:pt x="374" y="38"/>
                      </a:lnTo>
                      <a:lnTo>
                        <a:pt x="375" y="25"/>
                      </a:lnTo>
                      <a:lnTo>
                        <a:pt x="374" y="18"/>
                      </a:lnTo>
                      <a:lnTo>
                        <a:pt x="372" y="12"/>
                      </a:lnTo>
                      <a:lnTo>
                        <a:pt x="370" y="7"/>
                      </a:lnTo>
                      <a:lnTo>
                        <a:pt x="366" y="0"/>
                      </a:lnTo>
                      <a:lnTo>
                        <a:pt x="353" y="0"/>
                      </a:lnTo>
                      <a:lnTo>
                        <a:pt x="338" y="17"/>
                      </a:lnTo>
                      <a:lnTo>
                        <a:pt x="324" y="35"/>
                      </a:lnTo>
                      <a:lnTo>
                        <a:pt x="315" y="53"/>
                      </a:lnTo>
                      <a:lnTo>
                        <a:pt x="305" y="73"/>
                      </a:lnTo>
                      <a:lnTo>
                        <a:pt x="288" y="112"/>
                      </a:lnTo>
                      <a:lnTo>
                        <a:pt x="275" y="153"/>
                      </a:lnTo>
                      <a:lnTo>
                        <a:pt x="262" y="193"/>
                      </a:lnTo>
                      <a:lnTo>
                        <a:pt x="247" y="234"/>
                      </a:lnTo>
                      <a:lnTo>
                        <a:pt x="237" y="253"/>
                      </a:lnTo>
                      <a:lnTo>
                        <a:pt x="224" y="273"/>
                      </a:lnTo>
                      <a:lnTo>
                        <a:pt x="211" y="292"/>
                      </a:lnTo>
                      <a:lnTo>
                        <a:pt x="195" y="310"/>
                      </a:lnTo>
                      <a:lnTo>
                        <a:pt x="192" y="304"/>
                      </a:lnTo>
                      <a:lnTo>
                        <a:pt x="186" y="301"/>
                      </a:lnTo>
                      <a:lnTo>
                        <a:pt x="182" y="297"/>
                      </a:lnTo>
                      <a:lnTo>
                        <a:pt x="175" y="296"/>
                      </a:lnTo>
                      <a:lnTo>
                        <a:pt x="169" y="293"/>
                      </a:lnTo>
                      <a:lnTo>
                        <a:pt x="165" y="288"/>
                      </a:lnTo>
                      <a:lnTo>
                        <a:pt x="161" y="282"/>
                      </a:lnTo>
                      <a:lnTo>
                        <a:pt x="159" y="275"/>
                      </a:lnTo>
                      <a:lnTo>
                        <a:pt x="157" y="269"/>
                      </a:lnTo>
                      <a:lnTo>
                        <a:pt x="157" y="265"/>
                      </a:lnTo>
                      <a:lnTo>
                        <a:pt x="156" y="261"/>
                      </a:lnTo>
                      <a:lnTo>
                        <a:pt x="152" y="261"/>
                      </a:lnTo>
                      <a:lnTo>
                        <a:pt x="150" y="258"/>
                      </a:lnTo>
                      <a:lnTo>
                        <a:pt x="148" y="256"/>
                      </a:lnTo>
                      <a:lnTo>
                        <a:pt x="146" y="252"/>
                      </a:lnTo>
                      <a:lnTo>
                        <a:pt x="144" y="249"/>
                      </a:lnTo>
                      <a:lnTo>
                        <a:pt x="142" y="245"/>
                      </a:lnTo>
                      <a:lnTo>
                        <a:pt x="140" y="243"/>
                      </a:lnTo>
                      <a:lnTo>
                        <a:pt x="139" y="242"/>
                      </a:lnTo>
                      <a:lnTo>
                        <a:pt x="137" y="239"/>
                      </a:lnTo>
                      <a:lnTo>
                        <a:pt x="135" y="227"/>
                      </a:lnTo>
                      <a:lnTo>
                        <a:pt x="129" y="210"/>
                      </a:lnTo>
                      <a:lnTo>
                        <a:pt x="121" y="192"/>
                      </a:lnTo>
                      <a:lnTo>
                        <a:pt x="110" y="174"/>
                      </a:lnTo>
                      <a:lnTo>
                        <a:pt x="99" y="155"/>
                      </a:lnTo>
                      <a:lnTo>
                        <a:pt x="87" y="139"/>
                      </a:lnTo>
                      <a:lnTo>
                        <a:pt x="76" y="125"/>
                      </a:lnTo>
                      <a:lnTo>
                        <a:pt x="66" y="117"/>
                      </a:lnTo>
                      <a:lnTo>
                        <a:pt x="66" y="116"/>
                      </a:lnTo>
                      <a:lnTo>
                        <a:pt x="65" y="113"/>
                      </a:lnTo>
                      <a:lnTo>
                        <a:pt x="65" y="110"/>
                      </a:lnTo>
                      <a:lnTo>
                        <a:pt x="63" y="108"/>
                      </a:lnTo>
                      <a:lnTo>
                        <a:pt x="61" y="105"/>
                      </a:lnTo>
                      <a:lnTo>
                        <a:pt x="61" y="103"/>
                      </a:lnTo>
                      <a:lnTo>
                        <a:pt x="59" y="100"/>
                      </a:lnTo>
                      <a:lnTo>
                        <a:pt x="57" y="99"/>
                      </a:lnTo>
                      <a:lnTo>
                        <a:pt x="53" y="99"/>
                      </a:lnTo>
                      <a:lnTo>
                        <a:pt x="48" y="90"/>
                      </a:lnTo>
                      <a:lnTo>
                        <a:pt x="44" y="90"/>
                      </a:lnTo>
                      <a:lnTo>
                        <a:pt x="42" y="87"/>
                      </a:lnTo>
                      <a:lnTo>
                        <a:pt x="38" y="84"/>
                      </a:lnTo>
                      <a:lnTo>
                        <a:pt x="34" y="82"/>
                      </a:lnTo>
                      <a:lnTo>
                        <a:pt x="30" y="78"/>
                      </a:lnTo>
                      <a:lnTo>
                        <a:pt x="27" y="74"/>
                      </a:lnTo>
                      <a:lnTo>
                        <a:pt x="25" y="70"/>
                      </a:lnTo>
                      <a:lnTo>
                        <a:pt x="21" y="68"/>
                      </a:lnTo>
                      <a:lnTo>
                        <a:pt x="21" y="65"/>
                      </a:lnTo>
                      <a:lnTo>
                        <a:pt x="17" y="61"/>
                      </a:lnTo>
                      <a:lnTo>
                        <a:pt x="15" y="61"/>
                      </a:lnTo>
                      <a:lnTo>
                        <a:pt x="13" y="61"/>
                      </a:lnTo>
                      <a:lnTo>
                        <a:pt x="10" y="60"/>
                      </a:lnTo>
                      <a:lnTo>
                        <a:pt x="8" y="60"/>
                      </a:lnTo>
                      <a:lnTo>
                        <a:pt x="6" y="58"/>
                      </a:lnTo>
                      <a:lnTo>
                        <a:pt x="4" y="57"/>
                      </a:lnTo>
                      <a:lnTo>
                        <a:pt x="4" y="56"/>
                      </a:lnTo>
                      <a:lnTo>
                        <a:pt x="2" y="55"/>
                      </a:lnTo>
                      <a:lnTo>
                        <a:pt x="0" y="55"/>
                      </a:lnTo>
                      <a:lnTo>
                        <a:pt x="0" y="56"/>
                      </a:lnTo>
                      <a:lnTo>
                        <a:pt x="2" y="57"/>
                      </a:lnTo>
                      <a:lnTo>
                        <a:pt x="6" y="58"/>
                      </a:lnTo>
                      <a:lnTo>
                        <a:pt x="12" y="6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1600" dirty="0">
                    <a:latin typeface="Times New Roman"/>
                    <a:cs typeface="Times New Roman"/>
                  </a:endParaRPr>
                </a:p>
              </p:txBody>
            </p:sp>
            <p:sp>
              <p:nvSpPr>
                <p:cNvPr id="50" name="Freeform 16">
                  <a:extLst>
                    <a:ext uri="{FF2B5EF4-FFF2-40B4-BE49-F238E27FC236}">
                      <a16:creationId xmlns:a16="http://schemas.microsoft.com/office/drawing/2014/main" id="{A5141719-9E91-C04C-ABF7-4B534D00DFC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47" y="2992"/>
                  <a:ext cx="345" cy="379"/>
                </a:xfrm>
                <a:custGeom>
                  <a:avLst/>
                  <a:gdLst>
                    <a:gd name="T0" fmla="*/ 192 w 345"/>
                    <a:gd name="T1" fmla="*/ 378 h 379"/>
                    <a:gd name="T2" fmla="*/ 184 w 345"/>
                    <a:gd name="T3" fmla="*/ 375 h 379"/>
                    <a:gd name="T4" fmla="*/ 182 w 345"/>
                    <a:gd name="T5" fmla="*/ 373 h 379"/>
                    <a:gd name="T6" fmla="*/ 178 w 345"/>
                    <a:gd name="T7" fmla="*/ 371 h 379"/>
                    <a:gd name="T8" fmla="*/ 176 w 345"/>
                    <a:gd name="T9" fmla="*/ 368 h 379"/>
                    <a:gd name="T10" fmla="*/ 173 w 345"/>
                    <a:gd name="T11" fmla="*/ 364 h 379"/>
                    <a:gd name="T12" fmla="*/ 169 w 345"/>
                    <a:gd name="T13" fmla="*/ 360 h 379"/>
                    <a:gd name="T14" fmla="*/ 163 w 345"/>
                    <a:gd name="T15" fmla="*/ 349 h 379"/>
                    <a:gd name="T16" fmla="*/ 157 w 345"/>
                    <a:gd name="T17" fmla="*/ 342 h 379"/>
                    <a:gd name="T18" fmla="*/ 152 w 345"/>
                    <a:gd name="T19" fmla="*/ 331 h 379"/>
                    <a:gd name="T20" fmla="*/ 142 w 345"/>
                    <a:gd name="T21" fmla="*/ 314 h 379"/>
                    <a:gd name="T22" fmla="*/ 133 w 345"/>
                    <a:gd name="T23" fmla="*/ 304 h 379"/>
                    <a:gd name="T24" fmla="*/ 125 w 345"/>
                    <a:gd name="T25" fmla="*/ 281 h 379"/>
                    <a:gd name="T26" fmla="*/ 110 w 345"/>
                    <a:gd name="T27" fmla="*/ 258 h 379"/>
                    <a:gd name="T28" fmla="*/ 106 w 345"/>
                    <a:gd name="T29" fmla="*/ 242 h 379"/>
                    <a:gd name="T30" fmla="*/ 97 w 345"/>
                    <a:gd name="T31" fmla="*/ 236 h 379"/>
                    <a:gd name="T32" fmla="*/ 89 w 345"/>
                    <a:gd name="T33" fmla="*/ 229 h 379"/>
                    <a:gd name="T34" fmla="*/ 84 w 345"/>
                    <a:gd name="T35" fmla="*/ 227 h 379"/>
                    <a:gd name="T36" fmla="*/ 78 w 345"/>
                    <a:gd name="T37" fmla="*/ 225 h 379"/>
                    <a:gd name="T38" fmla="*/ 74 w 345"/>
                    <a:gd name="T39" fmla="*/ 225 h 379"/>
                    <a:gd name="T40" fmla="*/ 66 w 345"/>
                    <a:gd name="T41" fmla="*/ 218 h 379"/>
                    <a:gd name="T42" fmla="*/ 72 w 345"/>
                    <a:gd name="T43" fmla="*/ 199 h 379"/>
                    <a:gd name="T44" fmla="*/ 68 w 345"/>
                    <a:gd name="T45" fmla="*/ 177 h 379"/>
                    <a:gd name="T46" fmla="*/ 63 w 345"/>
                    <a:gd name="T47" fmla="*/ 157 h 379"/>
                    <a:gd name="T48" fmla="*/ 55 w 345"/>
                    <a:gd name="T49" fmla="*/ 149 h 379"/>
                    <a:gd name="T50" fmla="*/ 51 w 345"/>
                    <a:gd name="T51" fmla="*/ 118 h 379"/>
                    <a:gd name="T52" fmla="*/ 48 w 345"/>
                    <a:gd name="T53" fmla="*/ 87 h 379"/>
                    <a:gd name="T54" fmla="*/ 42 w 345"/>
                    <a:gd name="T55" fmla="*/ 82 h 379"/>
                    <a:gd name="T56" fmla="*/ 34 w 345"/>
                    <a:gd name="T57" fmla="*/ 75 h 379"/>
                    <a:gd name="T58" fmla="*/ 30 w 345"/>
                    <a:gd name="T59" fmla="*/ 68 h 379"/>
                    <a:gd name="T60" fmla="*/ 23 w 345"/>
                    <a:gd name="T61" fmla="*/ 62 h 379"/>
                    <a:gd name="T62" fmla="*/ 15 w 345"/>
                    <a:gd name="T63" fmla="*/ 56 h 379"/>
                    <a:gd name="T64" fmla="*/ 6 w 345"/>
                    <a:gd name="T65" fmla="*/ 49 h 379"/>
                    <a:gd name="T66" fmla="*/ 0 w 345"/>
                    <a:gd name="T67" fmla="*/ 46 h 379"/>
                    <a:gd name="T68" fmla="*/ 2 w 345"/>
                    <a:gd name="T69" fmla="*/ 46 h 379"/>
                    <a:gd name="T70" fmla="*/ 4 w 345"/>
                    <a:gd name="T71" fmla="*/ 48 h 379"/>
                    <a:gd name="T72" fmla="*/ 10 w 345"/>
                    <a:gd name="T73" fmla="*/ 51 h 379"/>
                    <a:gd name="T74" fmla="*/ 17 w 345"/>
                    <a:gd name="T75" fmla="*/ 52 h 379"/>
                    <a:gd name="T76" fmla="*/ 25 w 345"/>
                    <a:gd name="T77" fmla="*/ 61 h 379"/>
                    <a:gd name="T78" fmla="*/ 34 w 345"/>
                    <a:gd name="T79" fmla="*/ 73 h 379"/>
                    <a:gd name="T80" fmla="*/ 44 w 345"/>
                    <a:gd name="T81" fmla="*/ 81 h 379"/>
                    <a:gd name="T82" fmla="*/ 57 w 345"/>
                    <a:gd name="T83" fmla="*/ 90 h 379"/>
                    <a:gd name="T84" fmla="*/ 61 w 345"/>
                    <a:gd name="T85" fmla="*/ 96 h 379"/>
                    <a:gd name="T86" fmla="*/ 65 w 345"/>
                    <a:gd name="T87" fmla="*/ 104 h 379"/>
                    <a:gd name="T88" fmla="*/ 76 w 345"/>
                    <a:gd name="T89" fmla="*/ 116 h 379"/>
                    <a:gd name="T90" fmla="*/ 110 w 345"/>
                    <a:gd name="T91" fmla="*/ 165 h 379"/>
                    <a:gd name="T92" fmla="*/ 135 w 345"/>
                    <a:gd name="T93" fmla="*/ 218 h 379"/>
                    <a:gd name="T94" fmla="*/ 140 w 345"/>
                    <a:gd name="T95" fmla="*/ 234 h 379"/>
                    <a:gd name="T96" fmla="*/ 146 w 345"/>
                    <a:gd name="T97" fmla="*/ 243 h 379"/>
                    <a:gd name="T98" fmla="*/ 152 w 345"/>
                    <a:gd name="T99" fmla="*/ 252 h 379"/>
                    <a:gd name="T100" fmla="*/ 157 w 345"/>
                    <a:gd name="T101" fmla="*/ 260 h 379"/>
                    <a:gd name="T102" fmla="*/ 165 w 345"/>
                    <a:gd name="T103" fmla="*/ 279 h 379"/>
                    <a:gd name="T104" fmla="*/ 182 w 345"/>
                    <a:gd name="T105" fmla="*/ 288 h 379"/>
                    <a:gd name="T106" fmla="*/ 195 w 345"/>
                    <a:gd name="T107" fmla="*/ 301 h 379"/>
                    <a:gd name="T108" fmla="*/ 235 w 345"/>
                    <a:gd name="T109" fmla="*/ 247 h 379"/>
                    <a:gd name="T110" fmla="*/ 275 w 345"/>
                    <a:gd name="T111" fmla="*/ 149 h 379"/>
                    <a:gd name="T112" fmla="*/ 309 w 345"/>
                    <a:gd name="T113" fmla="*/ 52 h 379"/>
                    <a:gd name="T114" fmla="*/ 345 w 345"/>
                    <a:gd name="T115" fmla="*/ 0 h 379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</a:gdLst>
                  <a:ahLst/>
                  <a:cxnLst>
                    <a:cxn ang="T116">
                      <a:pos x="T0" y="T1"/>
                    </a:cxn>
                    <a:cxn ang="T117">
                      <a:pos x="T2" y="T3"/>
                    </a:cxn>
                    <a:cxn ang="T118">
                      <a:pos x="T4" y="T5"/>
                    </a:cxn>
                    <a:cxn ang="T119">
                      <a:pos x="T6" y="T7"/>
                    </a:cxn>
                    <a:cxn ang="T120">
                      <a:pos x="T8" y="T9"/>
                    </a:cxn>
                    <a:cxn ang="T121">
                      <a:pos x="T10" y="T11"/>
                    </a:cxn>
                    <a:cxn ang="T122">
                      <a:pos x="T12" y="T13"/>
                    </a:cxn>
                    <a:cxn ang="T123">
                      <a:pos x="T14" y="T15"/>
                    </a:cxn>
                    <a:cxn ang="T124">
                      <a:pos x="T16" y="T17"/>
                    </a:cxn>
                    <a:cxn ang="T125">
                      <a:pos x="T18" y="T19"/>
                    </a:cxn>
                    <a:cxn ang="T126">
                      <a:pos x="T20" y="T21"/>
                    </a:cxn>
                    <a:cxn ang="T127">
                      <a:pos x="T22" y="T23"/>
                    </a:cxn>
                    <a:cxn ang="T128">
                      <a:pos x="T24" y="T25"/>
                    </a:cxn>
                    <a:cxn ang="T129">
                      <a:pos x="T26" y="T27"/>
                    </a:cxn>
                    <a:cxn ang="T130">
                      <a:pos x="T28" y="T29"/>
                    </a:cxn>
                    <a:cxn ang="T131">
                      <a:pos x="T30" y="T31"/>
                    </a:cxn>
                    <a:cxn ang="T132">
                      <a:pos x="T32" y="T33"/>
                    </a:cxn>
                    <a:cxn ang="T133">
                      <a:pos x="T34" y="T35"/>
                    </a:cxn>
                    <a:cxn ang="T134">
                      <a:pos x="T36" y="T37"/>
                    </a:cxn>
                    <a:cxn ang="T135">
                      <a:pos x="T38" y="T39"/>
                    </a:cxn>
                    <a:cxn ang="T136">
                      <a:pos x="T40" y="T41"/>
                    </a:cxn>
                    <a:cxn ang="T137">
                      <a:pos x="T42" y="T43"/>
                    </a:cxn>
                    <a:cxn ang="T138">
                      <a:pos x="T44" y="T45"/>
                    </a:cxn>
                    <a:cxn ang="T139">
                      <a:pos x="T46" y="T47"/>
                    </a:cxn>
                    <a:cxn ang="T140">
                      <a:pos x="T48" y="T49"/>
                    </a:cxn>
                    <a:cxn ang="T141">
                      <a:pos x="T50" y="T51"/>
                    </a:cxn>
                    <a:cxn ang="T142">
                      <a:pos x="T52" y="T53"/>
                    </a:cxn>
                    <a:cxn ang="T143">
                      <a:pos x="T54" y="T55"/>
                    </a:cxn>
                    <a:cxn ang="T144">
                      <a:pos x="T56" y="T57"/>
                    </a:cxn>
                    <a:cxn ang="T145">
                      <a:pos x="T58" y="T59"/>
                    </a:cxn>
                    <a:cxn ang="T146">
                      <a:pos x="T60" y="T61"/>
                    </a:cxn>
                    <a:cxn ang="T147">
                      <a:pos x="T62" y="T63"/>
                    </a:cxn>
                    <a:cxn ang="T148">
                      <a:pos x="T64" y="T65"/>
                    </a:cxn>
                    <a:cxn ang="T149">
                      <a:pos x="T66" y="T67"/>
                    </a:cxn>
                    <a:cxn ang="T150">
                      <a:pos x="T68" y="T69"/>
                    </a:cxn>
                    <a:cxn ang="T151">
                      <a:pos x="T70" y="T71"/>
                    </a:cxn>
                    <a:cxn ang="T152">
                      <a:pos x="T72" y="T73"/>
                    </a:cxn>
                    <a:cxn ang="T153">
                      <a:pos x="T74" y="T75"/>
                    </a:cxn>
                    <a:cxn ang="T154">
                      <a:pos x="T76" y="T77"/>
                    </a:cxn>
                    <a:cxn ang="T155">
                      <a:pos x="T78" y="T79"/>
                    </a:cxn>
                    <a:cxn ang="T156">
                      <a:pos x="T80" y="T81"/>
                    </a:cxn>
                    <a:cxn ang="T157">
                      <a:pos x="T82" y="T83"/>
                    </a:cxn>
                    <a:cxn ang="T158">
                      <a:pos x="T84" y="T85"/>
                    </a:cxn>
                    <a:cxn ang="T159">
                      <a:pos x="T86" y="T87"/>
                    </a:cxn>
                    <a:cxn ang="T160">
                      <a:pos x="T88" y="T89"/>
                    </a:cxn>
                    <a:cxn ang="T161">
                      <a:pos x="T90" y="T91"/>
                    </a:cxn>
                    <a:cxn ang="T162">
                      <a:pos x="T92" y="T93"/>
                    </a:cxn>
                    <a:cxn ang="T163">
                      <a:pos x="T94" y="T95"/>
                    </a:cxn>
                    <a:cxn ang="T164">
                      <a:pos x="T96" y="T97"/>
                    </a:cxn>
                    <a:cxn ang="T165">
                      <a:pos x="T98" y="T99"/>
                    </a:cxn>
                    <a:cxn ang="T166">
                      <a:pos x="T100" y="T101"/>
                    </a:cxn>
                    <a:cxn ang="T167">
                      <a:pos x="T102" y="T103"/>
                    </a:cxn>
                    <a:cxn ang="T168">
                      <a:pos x="T104" y="T105"/>
                    </a:cxn>
                    <a:cxn ang="T169">
                      <a:pos x="T106" y="T107"/>
                    </a:cxn>
                    <a:cxn ang="T170">
                      <a:pos x="T108" y="T109"/>
                    </a:cxn>
                    <a:cxn ang="T171">
                      <a:pos x="T110" y="T111"/>
                    </a:cxn>
                    <a:cxn ang="T172">
                      <a:pos x="T112" y="T113"/>
                    </a:cxn>
                    <a:cxn ang="T173">
                      <a:pos x="T114" y="T115"/>
                    </a:cxn>
                  </a:cxnLst>
                  <a:rect l="0" t="0" r="r" b="b"/>
                  <a:pathLst>
                    <a:path w="345" h="379">
                      <a:moveTo>
                        <a:pt x="345" y="0"/>
                      </a:moveTo>
                      <a:lnTo>
                        <a:pt x="193" y="379"/>
                      </a:lnTo>
                      <a:lnTo>
                        <a:pt x="192" y="378"/>
                      </a:lnTo>
                      <a:lnTo>
                        <a:pt x="188" y="378"/>
                      </a:lnTo>
                      <a:lnTo>
                        <a:pt x="186" y="377"/>
                      </a:lnTo>
                      <a:lnTo>
                        <a:pt x="184" y="375"/>
                      </a:lnTo>
                      <a:lnTo>
                        <a:pt x="184" y="374"/>
                      </a:lnTo>
                      <a:lnTo>
                        <a:pt x="182" y="374"/>
                      </a:lnTo>
                      <a:lnTo>
                        <a:pt x="182" y="373"/>
                      </a:lnTo>
                      <a:lnTo>
                        <a:pt x="182" y="371"/>
                      </a:lnTo>
                      <a:lnTo>
                        <a:pt x="178" y="371"/>
                      </a:lnTo>
                      <a:lnTo>
                        <a:pt x="178" y="370"/>
                      </a:lnTo>
                      <a:lnTo>
                        <a:pt x="176" y="369"/>
                      </a:lnTo>
                      <a:lnTo>
                        <a:pt x="176" y="368"/>
                      </a:lnTo>
                      <a:lnTo>
                        <a:pt x="175" y="366"/>
                      </a:lnTo>
                      <a:lnTo>
                        <a:pt x="175" y="365"/>
                      </a:lnTo>
                      <a:lnTo>
                        <a:pt x="173" y="364"/>
                      </a:lnTo>
                      <a:lnTo>
                        <a:pt x="171" y="362"/>
                      </a:lnTo>
                      <a:lnTo>
                        <a:pt x="169" y="362"/>
                      </a:lnTo>
                      <a:lnTo>
                        <a:pt x="169" y="360"/>
                      </a:lnTo>
                      <a:lnTo>
                        <a:pt x="167" y="356"/>
                      </a:lnTo>
                      <a:lnTo>
                        <a:pt x="165" y="353"/>
                      </a:lnTo>
                      <a:lnTo>
                        <a:pt x="163" y="349"/>
                      </a:lnTo>
                      <a:lnTo>
                        <a:pt x="161" y="345"/>
                      </a:lnTo>
                      <a:lnTo>
                        <a:pt x="159" y="343"/>
                      </a:lnTo>
                      <a:lnTo>
                        <a:pt x="157" y="342"/>
                      </a:lnTo>
                      <a:lnTo>
                        <a:pt x="156" y="340"/>
                      </a:lnTo>
                      <a:lnTo>
                        <a:pt x="156" y="336"/>
                      </a:lnTo>
                      <a:lnTo>
                        <a:pt x="152" y="331"/>
                      </a:lnTo>
                      <a:lnTo>
                        <a:pt x="150" y="326"/>
                      </a:lnTo>
                      <a:lnTo>
                        <a:pt x="146" y="321"/>
                      </a:lnTo>
                      <a:lnTo>
                        <a:pt x="142" y="314"/>
                      </a:lnTo>
                      <a:lnTo>
                        <a:pt x="139" y="310"/>
                      </a:lnTo>
                      <a:lnTo>
                        <a:pt x="135" y="307"/>
                      </a:lnTo>
                      <a:lnTo>
                        <a:pt x="133" y="304"/>
                      </a:lnTo>
                      <a:lnTo>
                        <a:pt x="133" y="296"/>
                      </a:lnTo>
                      <a:lnTo>
                        <a:pt x="129" y="288"/>
                      </a:lnTo>
                      <a:lnTo>
                        <a:pt x="125" y="281"/>
                      </a:lnTo>
                      <a:lnTo>
                        <a:pt x="120" y="273"/>
                      </a:lnTo>
                      <a:lnTo>
                        <a:pt x="114" y="266"/>
                      </a:lnTo>
                      <a:lnTo>
                        <a:pt x="110" y="258"/>
                      </a:lnTo>
                      <a:lnTo>
                        <a:pt x="108" y="251"/>
                      </a:lnTo>
                      <a:lnTo>
                        <a:pt x="106" y="243"/>
                      </a:lnTo>
                      <a:lnTo>
                        <a:pt x="106" y="242"/>
                      </a:lnTo>
                      <a:lnTo>
                        <a:pt x="103" y="240"/>
                      </a:lnTo>
                      <a:lnTo>
                        <a:pt x="101" y="239"/>
                      </a:lnTo>
                      <a:lnTo>
                        <a:pt x="97" y="236"/>
                      </a:lnTo>
                      <a:lnTo>
                        <a:pt x="93" y="234"/>
                      </a:lnTo>
                      <a:lnTo>
                        <a:pt x="91" y="231"/>
                      </a:lnTo>
                      <a:lnTo>
                        <a:pt x="89" y="229"/>
                      </a:lnTo>
                      <a:lnTo>
                        <a:pt x="89" y="227"/>
                      </a:lnTo>
                      <a:lnTo>
                        <a:pt x="87" y="227"/>
                      </a:lnTo>
                      <a:lnTo>
                        <a:pt x="84" y="227"/>
                      </a:lnTo>
                      <a:lnTo>
                        <a:pt x="82" y="226"/>
                      </a:lnTo>
                      <a:lnTo>
                        <a:pt x="80" y="226"/>
                      </a:lnTo>
                      <a:lnTo>
                        <a:pt x="78" y="225"/>
                      </a:lnTo>
                      <a:lnTo>
                        <a:pt x="76" y="225"/>
                      </a:lnTo>
                      <a:lnTo>
                        <a:pt x="74" y="225"/>
                      </a:lnTo>
                      <a:lnTo>
                        <a:pt x="74" y="221"/>
                      </a:lnTo>
                      <a:lnTo>
                        <a:pt x="70" y="221"/>
                      </a:lnTo>
                      <a:lnTo>
                        <a:pt x="66" y="218"/>
                      </a:lnTo>
                      <a:lnTo>
                        <a:pt x="66" y="203"/>
                      </a:lnTo>
                      <a:lnTo>
                        <a:pt x="70" y="203"/>
                      </a:lnTo>
                      <a:lnTo>
                        <a:pt x="72" y="199"/>
                      </a:lnTo>
                      <a:lnTo>
                        <a:pt x="72" y="192"/>
                      </a:lnTo>
                      <a:lnTo>
                        <a:pt x="70" y="184"/>
                      </a:lnTo>
                      <a:lnTo>
                        <a:pt x="68" y="177"/>
                      </a:lnTo>
                      <a:lnTo>
                        <a:pt x="66" y="169"/>
                      </a:lnTo>
                      <a:lnTo>
                        <a:pt x="65" y="162"/>
                      </a:lnTo>
                      <a:lnTo>
                        <a:pt x="63" y="157"/>
                      </a:lnTo>
                      <a:lnTo>
                        <a:pt x="61" y="153"/>
                      </a:lnTo>
                      <a:lnTo>
                        <a:pt x="57" y="153"/>
                      </a:lnTo>
                      <a:lnTo>
                        <a:pt x="55" y="149"/>
                      </a:lnTo>
                      <a:lnTo>
                        <a:pt x="53" y="140"/>
                      </a:lnTo>
                      <a:lnTo>
                        <a:pt x="51" y="130"/>
                      </a:lnTo>
                      <a:lnTo>
                        <a:pt x="51" y="118"/>
                      </a:lnTo>
                      <a:lnTo>
                        <a:pt x="49" y="107"/>
                      </a:lnTo>
                      <a:lnTo>
                        <a:pt x="49" y="96"/>
                      </a:lnTo>
                      <a:lnTo>
                        <a:pt x="48" y="87"/>
                      </a:lnTo>
                      <a:lnTo>
                        <a:pt x="48" y="83"/>
                      </a:lnTo>
                      <a:lnTo>
                        <a:pt x="44" y="83"/>
                      </a:lnTo>
                      <a:lnTo>
                        <a:pt x="42" y="82"/>
                      </a:lnTo>
                      <a:lnTo>
                        <a:pt x="38" y="79"/>
                      </a:lnTo>
                      <a:lnTo>
                        <a:pt x="36" y="78"/>
                      </a:lnTo>
                      <a:lnTo>
                        <a:pt x="34" y="75"/>
                      </a:lnTo>
                      <a:lnTo>
                        <a:pt x="32" y="73"/>
                      </a:lnTo>
                      <a:lnTo>
                        <a:pt x="30" y="70"/>
                      </a:lnTo>
                      <a:lnTo>
                        <a:pt x="30" y="68"/>
                      </a:lnTo>
                      <a:lnTo>
                        <a:pt x="29" y="66"/>
                      </a:lnTo>
                      <a:lnTo>
                        <a:pt x="27" y="65"/>
                      </a:lnTo>
                      <a:lnTo>
                        <a:pt x="23" y="62"/>
                      </a:lnTo>
                      <a:lnTo>
                        <a:pt x="21" y="60"/>
                      </a:lnTo>
                      <a:lnTo>
                        <a:pt x="19" y="57"/>
                      </a:lnTo>
                      <a:lnTo>
                        <a:pt x="15" y="56"/>
                      </a:lnTo>
                      <a:lnTo>
                        <a:pt x="13" y="53"/>
                      </a:lnTo>
                      <a:lnTo>
                        <a:pt x="12" y="52"/>
                      </a:lnTo>
                      <a:lnTo>
                        <a:pt x="6" y="49"/>
                      </a:lnTo>
                      <a:lnTo>
                        <a:pt x="2" y="48"/>
                      </a:lnTo>
                      <a:lnTo>
                        <a:pt x="0" y="47"/>
                      </a:lnTo>
                      <a:lnTo>
                        <a:pt x="0" y="46"/>
                      </a:lnTo>
                      <a:lnTo>
                        <a:pt x="2" y="46"/>
                      </a:lnTo>
                      <a:lnTo>
                        <a:pt x="4" y="47"/>
                      </a:lnTo>
                      <a:lnTo>
                        <a:pt x="4" y="48"/>
                      </a:lnTo>
                      <a:lnTo>
                        <a:pt x="6" y="49"/>
                      </a:lnTo>
                      <a:lnTo>
                        <a:pt x="8" y="51"/>
                      </a:lnTo>
                      <a:lnTo>
                        <a:pt x="10" y="51"/>
                      </a:lnTo>
                      <a:lnTo>
                        <a:pt x="13" y="52"/>
                      </a:lnTo>
                      <a:lnTo>
                        <a:pt x="15" y="52"/>
                      </a:lnTo>
                      <a:lnTo>
                        <a:pt x="17" y="52"/>
                      </a:lnTo>
                      <a:lnTo>
                        <a:pt x="21" y="56"/>
                      </a:lnTo>
                      <a:lnTo>
                        <a:pt x="21" y="59"/>
                      </a:lnTo>
                      <a:lnTo>
                        <a:pt x="25" y="61"/>
                      </a:lnTo>
                      <a:lnTo>
                        <a:pt x="27" y="65"/>
                      </a:lnTo>
                      <a:lnTo>
                        <a:pt x="30" y="69"/>
                      </a:lnTo>
                      <a:lnTo>
                        <a:pt x="34" y="73"/>
                      </a:lnTo>
                      <a:lnTo>
                        <a:pt x="38" y="75"/>
                      </a:lnTo>
                      <a:lnTo>
                        <a:pt x="42" y="78"/>
                      </a:lnTo>
                      <a:lnTo>
                        <a:pt x="44" y="81"/>
                      </a:lnTo>
                      <a:lnTo>
                        <a:pt x="48" y="81"/>
                      </a:lnTo>
                      <a:lnTo>
                        <a:pt x="53" y="90"/>
                      </a:lnTo>
                      <a:lnTo>
                        <a:pt x="57" y="90"/>
                      </a:lnTo>
                      <a:lnTo>
                        <a:pt x="59" y="91"/>
                      </a:lnTo>
                      <a:lnTo>
                        <a:pt x="61" y="94"/>
                      </a:lnTo>
                      <a:lnTo>
                        <a:pt x="61" y="96"/>
                      </a:lnTo>
                      <a:lnTo>
                        <a:pt x="63" y="99"/>
                      </a:lnTo>
                      <a:lnTo>
                        <a:pt x="65" y="101"/>
                      </a:lnTo>
                      <a:lnTo>
                        <a:pt x="65" y="104"/>
                      </a:lnTo>
                      <a:lnTo>
                        <a:pt x="66" y="107"/>
                      </a:lnTo>
                      <a:lnTo>
                        <a:pt x="66" y="108"/>
                      </a:lnTo>
                      <a:lnTo>
                        <a:pt x="76" y="116"/>
                      </a:lnTo>
                      <a:lnTo>
                        <a:pt x="87" y="130"/>
                      </a:lnTo>
                      <a:lnTo>
                        <a:pt x="99" y="146"/>
                      </a:lnTo>
                      <a:lnTo>
                        <a:pt x="110" y="165"/>
                      </a:lnTo>
                      <a:lnTo>
                        <a:pt x="121" y="183"/>
                      </a:lnTo>
                      <a:lnTo>
                        <a:pt x="129" y="201"/>
                      </a:lnTo>
                      <a:lnTo>
                        <a:pt x="135" y="218"/>
                      </a:lnTo>
                      <a:lnTo>
                        <a:pt x="137" y="230"/>
                      </a:lnTo>
                      <a:lnTo>
                        <a:pt x="139" y="233"/>
                      </a:lnTo>
                      <a:lnTo>
                        <a:pt x="140" y="234"/>
                      </a:lnTo>
                      <a:lnTo>
                        <a:pt x="142" y="236"/>
                      </a:lnTo>
                      <a:lnTo>
                        <a:pt x="144" y="240"/>
                      </a:lnTo>
                      <a:lnTo>
                        <a:pt x="146" y="243"/>
                      </a:lnTo>
                      <a:lnTo>
                        <a:pt x="148" y="247"/>
                      </a:lnTo>
                      <a:lnTo>
                        <a:pt x="150" y="249"/>
                      </a:lnTo>
                      <a:lnTo>
                        <a:pt x="152" y="252"/>
                      </a:lnTo>
                      <a:lnTo>
                        <a:pt x="156" y="252"/>
                      </a:lnTo>
                      <a:lnTo>
                        <a:pt x="157" y="256"/>
                      </a:lnTo>
                      <a:lnTo>
                        <a:pt x="157" y="260"/>
                      </a:lnTo>
                      <a:lnTo>
                        <a:pt x="159" y="266"/>
                      </a:lnTo>
                      <a:lnTo>
                        <a:pt x="161" y="273"/>
                      </a:lnTo>
                      <a:lnTo>
                        <a:pt x="165" y="279"/>
                      </a:lnTo>
                      <a:lnTo>
                        <a:pt x="169" y="284"/>
                      </a:lnTo>
                      <a:lnTo>
                        <a:pt x="175" y="287"/>
                      </a:lnTo>
                      <a:lnTo>
                        <a:pt x="182" y="288"/>
                      </a:lnTo>
                      <a:lnTo>
                        <a:pt x="186" y="292"/>
                      </a:lnTo>
                      <a:lnTo>
                        <a:pt x="192" y="295"/>
                      </a:lnTo>
                      <a:lnTo>
                        <a:pt x="195" y="301"/>
                      </a:lnTo>
                      <a:lnTo>
                        <a:pt x="211" y="283"/>
                      </a:lnTo>
                      <a:lnTo>
                        <a:pt x="224" y="265"/>
                      </a:lnTo>
                      <a:lnTo>
                        <a:pt x="235" y="247"/>
                      </a:lnTo>
                      <a:lnTo>
                        <a:pt x="245" y="227"/>
                      </a:lnTo>
                      <a:lnTo>
                        <a:pt x="262" y="188"/>
                      </a:lnTo>
                      <a:lnTo>
                        <a:pt x="275" y="149"/>
                      </a:lnTo>
                      <a:lnTo>
                        <a:pt x="286" y="109"/>
                      </a:lnTo>
                      <a:lnTo>
                        <a:pt x="302" y="72"/>
                      </a:lnTo>
                      <a:lnTo>
                        <a:pt x="309" y="52"/>
                      </a:lnTo>
                      <a:lnTo>
                        <a:pt x="320" y="34"/>
                      </a:lnTo>
                      <a:lnTo>
                        <a:pt x="332" y="17"/>
                      </a:lnTo>
                      <a:lnTo>
                        <a:pt x="345" y="0"/>
                      </a:lnTo>
                      <a:close/>
                    </a:path>
                  </a:pathLst>
                </a:custGeom>
                <a:solidFill>
                  <a:srgbClr val="4C4C4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1600" dirty="0">
                    <a:latin typeface="Times New Roman"/>
                    <a:cs typeface="Times New Roman"/>
                  </a:endParaRPr>
                </a:p>
              </p:txBody>
            </p:sp>
            <p:sp>
              <p:nvSpPr>
                <p:cNvPr id="51" name="Freeform 17">
                  <a:extLst>
                    <a:ext uri="{FF2B5EF4-FFF2-40B4-BE49-F238E27FC236}">
                      <a16:creationId xmlns:a16="http://schemas.microsoft.com/office/drawing/2014/main" id="{90F134D8-33BE-2461-3918-BC3C3EE6A62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33" y="3283"/>
                  <a:ext cx="2" cy="5"/>
                </a:xfrm>
                <a:custGeom>
                  <a:avLst/>
                  <a:gdLst>
                    <a:gd name="T0" fmla="*/ 2 w 2"/>
                    <a:gd name="T1" fmla="*/ 1 h 5"/>
                    <a:gd name="T2" fmla="*/ 2 w 2"/>
                    <a:gd name="T3" fmla="*/ 3 h 5"/>
                    <a:gd name="T4" fmla="*/ 2 w 2"/>
                    <a:gd name="T5" fmla="*/ 3 h 5"/>
                    <a:gd name="T6" fmla="*/ 2 w 2"/>
                    <a:gd name="T7" fmla="*/ 3 h 5"/>
                    <a:gd name="T8" fmla="*/ 2 w 2"/>
                    <a:gd name="T9" fmla="*/ 4 h 5"/>
                    <a:gd name="T10" fmla="*/ 2 w 2"/>
                    <a:gd name="T11" fmla="*/ 4 h 5"/>
                    <a:gd name="T12" fmla="*/ 2 w 2"/>
                    <a:gd name="T13" fmla="*/ 4 h 5"/>
                    <a:gd name="T14" fmla="*/ 2 w 2"/>
                    <a:gd name="T15" fmla="*/ 5 h 5"/>
                    <a:gd name="T16" fmla="*/ 2 w 2"/>
                    <a:gd name="T17" fmla="*/ 5 h 5"/>
                    <a:gd name="T18" fmla="*/ 0 w 2"/>
                    <a:gd name="T19" fmla="*/ 4 h 5"/>
                    <a:gd name="T20" fmla="*/ 0 w 2"/>
                    <a:gd name="T21" fmla="*/ 4 h 5"/>
                    <a:gd name="T22" fmla="*/ 0 w 2"/>
                    <a:gd name="T23" fmla="*/ 3 h 5"/>
                    <a:gd name="T24" fmla="*/ 0 w 2"/>
                    <a:gd name="T25" fmla="*/ 3 h 5"/>
                    <a:gd name="T26" fmla="*/ 0 w 2"/>
                    <a:gd name="T27" fmla="*/ 1 h 5"/>
                    <a:gd name="T28" fmla="*/ 0 w 2"/>
                    <a:gd name="T29" fmla="*/ 1 h 5"/>
                    <a:gd name="T30" fmla="*/ 0 w 2"/>
                    <a:gd name="T31" fmla="*/ 0 h 5"/>
                    <a:gd name="T32" fmla="*/ 0 w 2"/>
                    <a:gd name="T33" fmla="*/ 0 h 5"/>
                    <a:gd name="T34" fmla="*/ 0 w 2"/>
                    <a:gd name="T35" fmla="*/ 1 h 5"/>
                    <a:gd name="T36" fmla="*/ 2 w 2"/>
                    <a:gd name="T37" fmla="*/ 1 h 5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0" t="0" r="r" b="b"/>
                  <a:pathLst>
                    <a:path w="2" h="5">
                      <a:moveTo>
                        <a:pt x="2" y="1"/>
                      </a:moveTo>
                      <a:lnTo>
                        <a:pt x="2" y="3"/>
                      </a:lnTo>
                      <a:lnTo>
                        <a:pt x="2" y="4"/>
                      </a:lnTo>
                      <a:lnTo>
                        <a:pt x="2" y="5"/>
                      </a:lnTo>
                      <a:lnTo>
                        <a:pt x="0" y="4"/>
                      </a:lnTo>
                      <a:lnTo>
                        <a:pt x="0" y="3"/>
                      </a:lnTo>
                      <a:lnTo>
                        <a:pt x="0" y="1"/>
                      </a:lnTo>
                      <a:lnTo>
                        <a:pt x="0" y="0"/>
                      </a:lnTo>
                      <a:lnTo>
                        <a:pt x="0" y="1"/>
                      </a:lnTo>
                      <a:lnTo>
                        <a:pt x="2" y="1"/>
                      </a:lnTo>
                      <a:close/>
                    </a:path>
                  </a:pathLst>
                </a:custGeom>
                <a:solidFill>
                  <a:srgbClr val="C6D5D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1600" dirty="0">
                    <a:latin typeface="Times New Roman"/>
                    <a:cs typeface="Times New Roman"/>
                  </a:endParaRPr>
                </a:p>
              </p:txBody>
            </p:sp>
            <p:sp>
              <p:nvSpPr>
                <p:cNvPr id="52" name="Freeform 18">
                  <a:extLst>
                    <a:ext uri="{FF2B5EF4-FFF2-40B4-BE49-F238E27FC236}">
                      <a16:creationId xmlns:a16="http://schemas.microsoft.com/office/drawing/2014/main" id="{55CB1DCE-2563-03A3-B938-11D82CE83696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847" y="2992"/>
                  <a:ext cx="375" cy="470"/>
                </a:xfrm>
                <a:custGeom>
                  <a:avLst/>
                  <a:gdLst>
                    <a:gd name="T0" fmla="*/ 17 w 375"/>
                    <a:gd name="T1" fmla="*/ 56 h 470"/>
                    <a:gd name="T2" fmla="*/ 17 w 375"/>
                    <a:gd name="T3" fmla="*/ 56 h 470"/>
                    <a:gd name="T4" fmla="*/ 6 w 375"/>
                    <a:gd name="T5" fmla="*/ 49 h 470"/>
                    <a:gd name="T6" fmla="*/ 2 w 375"/>
                    <a:gd name="T7" fmla="*/ 46 h 470"/>
                    <a:gd name="T8" fmla="*/ 8 w 375"/>
                    <a:gd name="T9" fmla="*/ 51 h 470"/>
                    <a:gd name="T10" fmla="*/ 65 w 375"/>
                    <a:gd name="T11" fmla="*/ 133 h 470"/>
                    <a:gd name="T12" fmla="*/ 112 w 375"/>
                    <a:gd name="T13" fmla="*/ 210 h 470"/>
                    <a:gd name="T14" fmla="*/ 167 w 375"/>
                    <a:gd name="T15" fmla="*/ 316 h 470"/>
                    <a:gd name="T16" fmla="*/ 235 w 375"/>
                    <a:gd name="T17" fmla="*/ 373 h 470"/>
                    <a:gd name="T18" fmla="*/ 277 w 375"/>
                    <a:gd name="T19" fmla="*/ 394 h 470"/>
                    <a:gd name="T20" fmla="*/ 290 w 375"/>
                    <a:gd name="T21" fmla="*/ 379 h 470"/>
                    <a:gd name="T22" fmla="*/ 260 w 375"/>
                    <a:gd name="T23" fmla="*/ 360 h 470"/>
                    <a:gd name="T24" fmla="*/ 275 w 375"/>
                    <a:gd name="T25" fmla="*/ 338 h 470"/>
                    <a:gd name="T26" fmla="*/ 317 w 375"/>
                    <a:gd name="T27" fmla="*/ 358 h 470"/>
                    <a:gd name="T28" fmla="*/ 307 w 375"/>
                    <a:gd name="T29" fmla="*/ 330 h 470"/>
                    <a:gd name="T30" fmla="*/ 305 w 375"/>
                    <a:gd name="T31" fmla="*/ 294 h 470"/>
                    <a:gd name="T32" fmla="*/ 286 w 375"/>
                    <a:gd name="T33" fmla="*/ 271 h 470"/>
                    <a:gd name="T34" fmla="*/ 271 w 375"/>
                    <a:gd name="T35" fmla="*/ 186 h 470"/>
                    <a:gd name="T36" fmla="*/ 281 w 375"/>
                    <a:gd name="T37" fmla="*/ 143 h 470"/>
                    <a:gd name="T38" fmla="*/ 296 w 375"/>
                    <a:gd name="T39" fmla="*/ 101 h 470"/>
                    <a:gd name="T40" fmla="*/ 330 w 375"/>
                    <a:gd name="T41" fmla="*/ 25 h 470"/>
                    <a:gd name="T42" fmla="*/ 364 w 375"/>
                    <a:gd name="T43" fmla="*/ 7 h 470"/>
                    <a:gd name="T44" fmla="*/ 372 w 375"/>
                    <a:gd name="T45" fmla="*/ 40 h 470"/>
                    <a:gd name="T46" fmla="*/ 315 w 375"/>
                    <a:gd name="T47" fmla="*/ 140 h 470"/>
                    <a:gd name="T48" fmla="*/ 307 w 375"/>
                    <a:gd name="T49" fmla="*/ 216 h 470"/>
                    <a:gd name="T50" fmla="*/ 317 w 375"/>
                    <a:gd name="T51" fmla="*/ 233 h 470"/>
                    <a:gd name="T52" fmla="*/ 330 w 375"/>
                    <a:gd name="T53" fmla="*/ 253 h 470"/>
                    <a:gd name="T54" fmla="*/ 347 w 375"/>
                    <a:gd name="T55" fmla="*/ 282 h 470"/>
                    <a:gd name="T56" fmla="*/ 351 w 375"/>
                    <a:gd name="T57" fmla="*/ 347 h 470"/>
                    <a:gd name="T58" fmla="*/ 356 w 375"/>
                    <a:gd name="T59" fmla="*/ 408 h 470"/>
                    <a:gd name="T60" fmla="*/ 341 w 375"/>
                    <a:gd name="T61" fmla="*/ 397 h 470"/>
                    <a:gd name="T62" fmla="*/ 317 w 375"/>
                    <a:gd name="T63" fmla="*/ 390 h 470"/>
                    <a:gd name="T64" fmla="*/ 324 w 375"/>
                    <a:gd name="T65" fmla="*/ 438 h 470"/>
                    <a:gd name="T66" fmla="*/ 300 w 375"/>
                    <a:gd name="T67" fmla="*/ 470 h 470"/>
                    <a:gd name="T68" fmla="*/ 288 w 375"/>
                    <a:gd name="T69" fmla="*/ 444 h 470"/>
                    <a:gd name="T70" fmla="*/ 269 w 375"/>
                    <a:gd name="T71" fmla="*/ 425 h 470"/>
                    <a:gd name="T72" fmla="*/ 228 w 375"/>
                    <a:gd name="T73" fmla="*/ 399 h 470"/>
                    <a:gd name="T74" fmla="*/ 214 w 375"/>
                    <a:gd name="T75" fmla="*/ 395 h 470"/>
                    <a:gd name="T76" fmla="*/ 209 w 375"/>
                    <a:gd name="T77" fmla="*/ 390 h 470"/>
                    <a:gd name="T78" fmla="*/ 203 w 375"/>
                    <a:gd name="T79" fmla="*/ 387 h 470"/>
                    <a:gd name="T80" fmla="*/ 195 w 375"/>
                    <a:gd name="T81" fmla="*/ 382 h 470"/>
                    <a:gd name="T82" fmla="*/ 184 w 375"/>
                    <a:gd name="T83" fmla="*/ 374 h 470"/>
                    <a:gd name="T84" fmla="*/ 178 w 375"/>
                    <a:gd name="T85" fmla="*/ 370 h 470"/>
                    <a:gd name="T86" fmla="*/ 171 w 375"/>
                    <a:gd name="T87" fmla="*/ 362 h 470"/>
                    <a:gd name="T88" fmla="*/ 161 w 375"/>
                    <a:gd name="T89" fmla="*/ 345 h 470"/>
                    <a:gd name="T90" fmla="*/ 150 w 375"/>
                    <a:gd name="T91" fmla="*/ 326 h 470"/>
                    <a:gd name="T92" fmla="*/ 133 w 375"/>
                    <a:gd name="T93" fmla="*/ 296 h 470"/>
                    <a:gd name="T94" fmla="*/ 108 w 375"/>
                    <a:gd name="T95" fmla="*/ 251 h 470"/>
                    <a:gd name="T96" fmla="*/ 93 w 375"/>
                    <a:gd name="T97" fmla="*/ 234 h 470"/>
                    <a:gd name="T98" fmla="*/ 82 w 375"/>
                    <a:gd name="T99" fmla="*/ 226 h 470"/>
                    <a:gd name="T100" fmla="*/ 74 w 375"/>
                    <a:gd name="T101" fmla="*/ 221 h 470"/>
                    <a:gd name="T102" fmla="*/ 72 w 375"/>
                    <a:gd name="T103" fmla="*/ 192 h 470"/>
                    <a:gd name="T104" fmla="*/ 61 w 375"/>
                    <a:gd name="T105" fmla="*/ 153 h 470"/>
                    <a:gd name="T106" fmla="*/ 51 w 375"/>
                    <a:gd name="T107" fmla="*/ 129 h 470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</a:gdLst>
                  <a:ahLst/>
                  <a:cxnLst>
                    <a:cxn ang="T108">
                      <a:pos x="T0" y="T1"/>
                    </a:cxn>
                    <a:cxn ang="T109">
                      <a:pos x="T2" y="T3"/>
                    </a:cxn>
                    <a:cxn ang="T110">
                      <a:pos x="T4" y="T5"/>
                    </a:cxn>
                    <a:cxn ang="T111">
                      <a:pos x="T6" y="T7"/>
                    </a:cxn>
                    <a:cxn ang="T112">
                      <a:pos x="T8" y="T9"/>
                    </a:cxn>
                    <a:cxn ang="T113">
                      <a:pos x="T10" y="T11"/>
                    </a:cxn>
                    <a:cxn ang="T114">
                      <a:pos x="T12" y="T13"/>
                    </a:cxn>
                    <a:cxn ang="T115">
                      <a:pos x="T14" y="T15"/>
                    </a:cxn>
                    <a:cxn ang="T116">
                      <a:pos x="T16" y="T17"/>
                    </a:cxn>
                    <a:cxn ang="T117">
                      <a:pos x="T18" y="T19"/>
                    </a:cxn>
                    <a:cxn ang="T118">
                      <a:pos x="T20" y="T21"/>
                    </a:cxn>
                    <a:cxn ang="T119">
                      <a:pos x="T22" y="T23"/>
                    </a:cxn>
                    <a:cxn ang="T120">
                      <a:pos x="T24" y="T25"/>
                    </a:cxn>
                    <a:cxn ang="T121">
                      <a:pos x="T26" y="T27"/>
                    </a:cxn>
                    <a:cxn ang="T122">
                      <a:pos x="T28" y="T29"/>
                    </a:cxn>
                    <a:cxn ang="T123">
                      <a:pos x="T30" y="T31"/>
                    </a:cxn>
                    <a:cxn ang="T124">
                      <a:pos x="T32" y="T33"/>
                    </a:cxn>
                    <a:cxn ang="T125">
                      <a:pos x="T34" y="T35"/>
                    </a:cxn>
                    <a:cxn ang="T126">
                      <a:pos x="T36" y="T37"/>
                    </a:cxn>
                    <a:cxn ang="T127">
                      <a:pos x="T38" y="T39"/>
                    </a:cxn>
                    <a:cxn ang="T128">
                      <a:pos x="T40" y="T41"/>
                    </a:cxn>
                    <a:cxn ang="T129">
                      <a:pos x="T42" y="T43"/>
                    </a:cxn>
                    <a:cxn ang="T130">
                      <a:pos x="T44" y="T45"/>
                    </a:cxn>
                    <a:cxn ang="T131">
                      <a:pos x="T46" y="T47"/>
                    </a:cxn>
                    <a:cxn ang="T132">
                      <a:pos x="T48" y="T49"/>
                    </a:cxn>
                    <a:cxn ang="T133">
                      <a:pos x="T50" y="T51"/>
                    </a:cxn>
                    <a:cxn ang="T134">
                      <a:pos x="T52" y="T53"/>
                    </a:cxn>
                    <a:cxn ang="T135">
                      <a:pos x="T54" y="T55"/>
                    </a:cxn>
                    <a:cxn ang="T136">
                      <a:pos x="T56" y="T57"/>
                    </a:cxn>
                    <a:cxn ang="T137">
                      <a:pos x="T58" y="T59"/>
                    </a:cxn>
                    <a:cxn ang="T138">
                      <a:pos x="T60" y="T61"/>
                    </a:cxn>
                    <a:cxn ang="T139">
                      <a:pos x="T62" y="T63"/>
                    </a:cxn>
                    <a:cxn ang="T140">
                      <a:pos x="T64" y="T65"/>
                    </a:cxn>
                    <a:cxn ang="T141">
                      <a:pos x="T66" y="T67"/>
                    </a:cxn>
                    <a:cxn ang="T142">
                      <a:pos x="T68" y="T69"/>
                    </a:cxn>
                    <a:cxn ang="T143">
                      <a:pos x="T70" y="T71"/>
                    </a:cxn>
                    <a:cxn ang="T144">
                      <a:pos x="T72" y="T73"/>
                    </a:cxn>
                    <a:cxn ang="T145">
                      <a:pos x="T74" y="T75"/>
                    </a:cxn>
                    <a:cxn ang="T146">
                      <a:pos x="T76" y="T77"/>
                    </a:cxn>
                    <a:cxn ang="T147">
                      <a:pos x="T78" y="T79"/>
                    </a:cxn>
                    <a:cxn ang="T148">
                      <a:pos x="T80" y="T81"/>
                    </a:cxn>
                    <a:cxn ang="T149">
                      <a:pos x="T82" y="T83"/>
                    </a:cxn>
                    <a:cxn ang="T150">
                      <a:pos x="T84" y="T85"/>
                    </a:cxn>
                    <a:cxn ang="T151">
                      <a:pos x="T86" y="T87"/>
                    </a:cxn>
                    <a:cxn ang="T152">
                      <a:pos x="T88" y="T89"/>
                    </a:cxn>
                    <a:cxn ang="T153">
                      <a:pos x="T90" y="T91"/>
                    </a:cxn>
                    <a:cxn ang="T154">
                      <a:pos x="T92" y="T93"/>
                    </a:cxn>
                    <a:cxn ang="T155">
                      <a:pos x="T94" y="T95"/>
                    </a:cxn>
                    <a:cxn ang="T156">
                      <a:pos x="T96" y="T97"/>
                    </a:cxn>
                    <a:cxn ang="T157">
                      <a:pos x="T98" y="T99"/>
                    </a:cxn>
                    <a:cxn ang="T158">
                      <a:pos x="T100" y="T101"/>
                    </a:cxn>
                    <a:cxn ang="T159">
                      <a:pos x="T102" y="T103"/>
                    </a:cxn>
                    <a:cxn ang="T160">
                      <a:pos x="T104" y="T105"/>
                    </a:cxn>
                    <a:cxn ang="T161">
                      <a:pos x="T106" y="T107"/>
                    </a:cxn>
                  </a:cxnLst>
                  <a:rect l="0" t="0" r="r" b="b"/>
                  <a:pathLst>
                    <a:path w="375" h="470">
                      <a:moveTo>
                        <a:pt x="13" y="52"/>
                      </a:moveTo>
                      <a:lnTo>
                        <a:pt x="13" y="53"/>
                      </a:lnTo>
                      <a:lnTo>
                        <a:pt x="15" y="53"/>
                      </a:lnTo>
                      <a:lnTo>
                        <a:pt x="15" y="55"/>
                      </a:lnTo>
                      <a:lnTo>
                        <a:pt x="17" y="56"/>
                      </a:lnTo>
                      <a:lnTo>
                        <a:pt x="19" y="57"/>
                      </a:lnTo>
                      <a:lnTo>
                        <a:pt x="19" y="59"/>
                      </a:lnTo>
                      <a:lnTo>
                        <a:pt x="17" y="57"/>
                      </a:lnTo>
                      <a:lnTo>
                        <a:pt x="17" y="56"/>
                      </a:lnTo>
                      <a:lnTo>
                        <a:pt x="15" y="55"/>
                      </a:lnTo>
                      <a:lnTo>
                        <a:pt x="13" y="53"/>
                      </a:lnTo>
                      <a:lnTo>
                        <a:pt x="12" y="52"/>
                      </a:lnTo>
                      <a:lnTo>
                        <a:pt x="6" y="49"/>
                      </a:lnTo>
                      <a:lnTo>
                        <a:pt x="2" y="48"/>
                      </a:lnTo>
                      <a:lnTo>
                        <a:pt x="0" y="47"/>
                      </a:lnTo>
                      <a:lnTo>
                        <a:pt x="0" y="46"/>
                      </a:lnTo>
                      <a:lnTo>
                        <a:pt x="2" y="46"/>
                      </a:lnTo>
                      <a:lnTo>
                        <a:pt x="4" y="47"/>
                      </a:lnTo>
                      <a:lnTo>
                        <a:pt x="4" y="48"/>
                      </a:lnTo>
                      <a:lnTo>
                        <a:pt x="6" y="49"/>
                      </a:lnTo>
                      <a:lnTo>
                        <a:pt x="8" y="51"/>
                      </a:lnTo>
                      <a:lnTo>
                        <a:pt x="10" y="51"/>
                      </a:lnTo>
                      <a:lnTo>
                        <a:pt x="12" y="52"/>
                      </a:lnTo>
                      <a:lnTo>
                        <a:pt x="13" y="52"/>
                      </a:lnTo>
                      <a:close/>
                      <a:moveTo>
                        <a:pt x="49" y="105"/>
                      </a:moveTo>
                      <a:lnTo>
                        <a:pt x="57" y="120"/>
                      </a:lnTo>
                      <a:lnTo>
                        <a:pt x="65" y="133"/>
                      </a:lnTo>
                      <a:lnTo>
                        <a:pt x="74" y="144"/>
                      </a:lnTo>
                      <a:lnTo>
                        <a:pt x="82" y="157"/>
                      </a:lnTo>
                      <a:lnTo>
                        <a:pt x="91" y="170"/>
                      </a:lnTo>
                      <a:lnTo>
                        <a:pt x="99" y="182"/>
                      </a:lnTo>
                      <a:lnTo>
                        <a:pt x="106" y="196"/>
                      </a:lnTo>
                      <a:lnTo>
                        <a:pt x="112" y="210"/>
                      </a:lnTo>
                      <a:lnTo>
                        <a:pt x="118" y="229"/>
                      </a:lnTo>
                      <a:lnTo>
                        <a:pt x="125" y="247"/>
                      </a:lnTo>
                      <a:lnTo>
                        <a:pt x="133" y="265"/>
                      </a:lnTo>
                      <a:lnTo>
                        <a:pt x="142" y="282"/>
                      </a:lnTo>
                      <a:lnTo>
                        <a:pt x="154" y="300"/>
                      </a:lnTo>
                      <a:lnTo>
                        <a:pt x="167" y="316"/>
                      </a:lnTo>
                      <a:lnTo>
                        <a:pt x="180" y="332"/>
                      </a:lnTo>
                      <a:lnTo>
                        <a:pt x="197" y="348"/>
                      </a:lnTo>
                      <a:lnTo>
                        <a:pt x="211" y="352"/>
                      </a:lnTo>
                      <a:lnTo>
                        <a:pt x="220" y="358"/>
                      </a:lnTo>
                      <a:lnTo>
                        <a:pt x="228" y="365"/>
                      </a:lnTo>
                      <a:lnTo>
                        <a:pt x="235" y="373"/>
                      </a:lnTo>
                      <a:lnTo>
                        <a:pt x="241" y="381"/>
                      </a:lnTo>
                      <a:lnTo>
                        <a:pt x="248" y="387"/>
                      </a:lnTo>
                      <a:lnTo>
                        <a:pt x="258" y="392"/>
                      </a:lnTo>
                      <a:lnTo>
                        <a:pt x="269" y="395"/>
                      </a:lnTo>
                      <a:lnTo>
                        <a:pt x="273" y="395"/>
                      </a:lnTo>
                      <a:lnTo>
                        <a:pt x="277" y="394"/>
                      </a:lnTo>
                      <a:lnTo>
                        <a:pt x="281" y="392"/>
                      </a:lnTo>
                      <a:lnTo>
                        <a:pt x="283" y="390"/>
                      </a:lnTo>
                      <a:lnTo>
                        <a:pt x="284" y="387"/>
                      </a:lnTo>
                      <a:lnTo>
                        <a:pt x="286" y="384"/>
                      </a:lnTo>
                      <a:lnTo>
                        <a:pt x="288" y="382"/>
                      </a:lnTo>
                      <a:lnTo>
                        <a:pt x="290" y="379"/>
                      </a:lnTo>
                      <a:lnTo>
                        <a:pt x="284" y="375"/>
                      </a:lnTo>
                      <a:lnTo>
                        <a:pt x="281" y="373"/>
                      </a:lnTo>
                      <a:lnTo>
                        <a:pt x="275" y="369"/>
                      </a:lnTo>
                      <a:lnTo>
                        <a:pt x="269" y="366"/>
                      </a:lnTo>
                      <a:lnTo>
                        <a:pt x="264" y="364"/>
                      </a:lnTo>
                      <a:lnTo>
                        <a:pt x="260" y="360"/>
                      </a:lnTo>
                      <a:lnTo>
                        <a:pt x="258" y="356"/>
                      </a:lnTo>
                      <a:lnTo>
                        <a:pt x="256" y="351"/>
                      </a:lnTo>
                      <a:lnTo>
                        <a:pt x="262" y="344"/>
                      </a:lnTo>
                      <a:lnTo>
                        <a:pt x="266" y="340"/>
                      </a:lnTo>
                      <a:lnTo>
                        <a:pt x="271" y="339"/>
                      </a:lnTo>
                      <a:lnTo>
                        <a:pt x="275" y="338"/>
                      </a:lnTo>
                      <a:lnTo>
                        <a:pt x="283" y="340"/>
                      </a:lnTo>
                      <a:lnTo>
                        <a:pt x="292" y="345"/>
                      </a:lnTo>
                      <a:lnTo>
                        <a:pt x="300" y="352"/>
                      </a:lnTo>
                      <a:lnTo>
                        <a:pt x="307" y="357"/>
                      </a:lnTo>
                      <a:lnTo>
                        <a:pt x="311" y="358"/>
                      </a:lnTo>
                      <a:lnTo>
                        <a:pt x="317" y="358"/>
                      </a:lnTo>
                      <a:lnTo>
                        <a:pt x="320" y="357"/>
                      </a:lnTo>
                      <a:lnTo>
                        <a:pt x="326" y="355"/>
                      </a:lnTo>
                      <a:lnTo>
                        <a:pt x="317" y="349"/>
                      </a:lnTo>
                      <a:lnTo>
                        <a:pt x="311" y="344"/>
                      </a:lnTo>
                      <a:lnTo>
                        <a:pt x="309" y="336"/>
                      </a:lnTo>
                      <a:lnTo>
                        <a:pt x="307" y="330"/>
                      </a:lnTo>
                      <a:lnTo>
                        <a:pt x="305" y="322"/>
                      </a:lnTo>
                      <a:lnTo>
                        <a:pt x="307" y="314"/>
                      </a:lnTo>
                      <a:lnTo>
                        <a:pt x="307" y="308"/>
                      </a:lnTo>
                      <a:lnTo>
                        <a:pt x="309" y="300"/>
                      </a:lnTo>
                      <a:lnTo>
                        <a:pt x="307" y="297"/>
                      </a:lnTo>
                      <a:lnTo>
                        <a:pt x="305" y="294"/>
                      </a:lnTo>
                      <a:lnTo>
                        <a:pt x="303" y="290"/>
                      </a:lnTo>
                      <a:lnTo>
                        <a:pt x="300" y="284"/>
                      </a:lnTo>
                      <a:lnTo>
                        <a:pt x="298" y="281"/>
                      </a:lnTo>
                      <a:lnTo>
                        <a:pt x="294" y="278"/>
                      </a:lnTo>
                      <a:lnTo>
                        <a:pt x="290" y="274"/>
                      </a:lnTo>
                      <a:lnTo>
                        <a:pt x="286" y="271"/>
                      </a:lnTo>
                      <a:lnTo>
                        <a:pt x="286" y="257"/>
                      </a:lnTo>
                      <a:lnTo>
                        <a:pt x="286" y="243"/>
                      </a:lnTo>
                      <a:lnTo>
                        <a:pt x="283" y="229"/>
                      </a:lnTo>
                      <a:lnTo>
                        <a:pt x="277" y="214"/>
                      </a:lnTo>
                      <a:lnTo>
                        <a:pt x="273" y="200"/>
                      </a:lnTo>
                      <a:lnTo>
                        <a:pt x="271" y="186"/>
                      </a:lnTo>
                      <a:lnTo>
                        <a:pt x="273" y="179"/>
                      </a:lnTo>
                      <a:lnTo>
                        <a:pt x="273" y="172"/>
                      </a:lnTo>
                      <a:lnTo>
                        <a:pt x="275" y="165"/>
                      </a:lnTo>
                      <a:lnTo>
                        <a:pt x="279" y="159"/>
                      </a:lnTo>
                      <a:lnTo>
                        <a:pt x="279" y="151"/>
                      </a:lnTo>
                      <a:lnTo>
                        <a:pt x="281" y="143"/>
                      </a:lnTo>
                      <a:lnTo>
                        <a:pt x="284" y="136"/>
                      </a:lnTo>
                      <a:lnTo>
                        <a:pt x="288" y="130"/>
                      </a:lnTo>
                      <a:lnTo>
                        <a:pt x="292" y="123"/>
                      </a:lnTo>
                      <a:lnTo>
                        <a:pt x="294" y="117"/>
                      </a:lnTo>
                      <a:lnTo>
                        <a:pt x="296" y="109"/>
                      </a:lnTo>
                      <a:lnTo>
                        <a:pt x="296" y="101"/>
                      </a:lnTo>
                      <a:lnTo>
                        <a:pt x="305" y="90"/>
                      </a:lnTo>
                      <a:lnTo>
                        <a:pt x="313" y="77"/>
                      </a:lnTo>
                      <a:lnTo>
                        <a:pt x="317" y="64"/>
                      </a:lnTo>
                      <a:lnTo>
                        <a:pt x="320" y="51"/>
                      </a:lnTo>
                      <a:lnTo>
                        <a:pt x="324" y="38"/>
                      </a:lnTo>
                      <a:lnTo>
                        <a:pt x="330" y="25"/>
                      </a:lnTo>
                      <a:lnTo>
                        <a:pt x="338" y="12"/>
                      </a:lnTo>
                      <a:lnTo>
                        <a:pt x="349" y="0"/>
                      </a:lnTo>
                      <a:lnTo>
                        <a:pt x="353" y="1"/>
                      </a:lnTo>
                      <a:lnTo>
                        <a:pt x="358" y="3"/>
                      </a:lnTo>
                      <a:lnTo>
                        <a:pt x="362" y="4"/>
                      </a:lnTo>
                      <a:lnTo>
                        <a:pt x="364" y="7"/>
                      </a:lnTo>
                      <a:lnTo>
                        <a:pt x="368" y="9"/>
                      </a:lnTo>
                      <a:lnTo>
                        <a:pt x="370" y="12"/>
                      </a:lnTo>
                      <a:lnTo>
                        <a:pt x="374" y="14"/>
                      </a:lnTo>
                      <a:lnTo>
                        <a:pt x="375" y="17"/>
                      </a:lnTo>
                      <a:lnTo>
                        <a:pt x="374" y="29"/>
                      </a:lnTo>
                      <a:lnTo>
                        <a:pt x="372" y="40"/>
                      </a:lnTo>
                      <a:lnTo>
                        <a:pt x="366" y="52"/>
                      </a:lnTo>
                      <a:lnTo>
                        <a:pt x="360" y="65"/>
                      </a:lnTo>
                      <a:lnTo>
                        <a:pt x="345" y="90"/>
                      </a:lnTo>
                      <a:lnTo>
                        <a:pt x="328" y="114"/>
                      </a:lnTo>
                      <a:lnTo>
                        <a:pt x="320" y="127"/>
                      </a:lnTo>
                      <a:lnTo>
                        <a:pt x="315" y="140"/>
                      </a:lnTo>
                      <a:lnTo>
                        <a:pt x="307" y="153"/>
                      </a:lnTo>
                      <a:lnTo>
                        <a:pt x="303" y="166"/>
                      </a:lnTo>
                      <a:lnTo>
                        <a:pt x="302" y="178"/>
                      </a:lnTo>
                      <a:lnTo>
                        <a:pt x="302" y="191"/>
                      </a:lnTo>
                      <a:lnTo>
                        <a:pt x="303" y="203"/>
                      </a:lnTo>
                      <a:lnTo>
                        <a:pt x="307" y="216"/>
                      </a:lnTo>
                      <a:lnTo>
                        <a:pt x="309" y="217"/>
                      </a:lnTo>
                      <a:lnTo>
                        <a:pt x="311" y="221"/>
                      </a:lnTo>
                      <a:lnTo>
                        <a:pt x="313" y="223"/>
                      </a:lnTo>
                      <a:lnTo>
                        <a:pt x="315" y="226"/>
                      </a:lnTo>
                      <a:lnTo>
                        <a:pt x="315" y="230"/>
                      </a:lnTo>
                      <a:lnTo>
                        <a:pt x="317" y="233"/>
                      </a:lnTo>
                      <a:lnTo>
                        <a:pt x="317" y="236"/>
                      </a:lnTo>
                      <a:lnTo>
                        <a:pt x="317" y="239"/>
                      </a:lnTo>
                      <a:lnTo>
                        <a:pt x="319" y="242"/>
                      </a:lnTo>
                      <a:lnTo>
                        <a:pt x="322" y="244"/>
                      </a:lnTo>
                      <a:lnTo>
                        <a:pt x="326" y="249"/>
                      </a:lnTo>
                      <a:lnTo>
                        <a:pt x="330" y="253"/>
                      </a:lnTo>
                      <a:lnTo>
                        <a:pt x="336" y="257"/>
                      </a:lnTo>
                      <a:lnTo>
                        <a:pt x="339" y="261"/>
                      </a:lnTo>
                      <a:lnTo>
                        <a:pt x="345" y="264"/>
                      </a:lnTo>
                      <a:lnTo>
                        <a:pt x="349" y="264"/>
                      </a:lnTo>
                      <a:lnTo>
                        <a:pt x="347" y="270"/>
                      </a:lnTo>
                      <a:lnTo>
                        <a:pt x="347" y="282"/>
                      </a:lnTo>
                      <a:lnTo>
                        <a:pt x="345" y="295"/>
                      </a:lnTo>
                      <a:lnTo>
                        <a:pt x="343" y="310"/>
                      </a:lnTo>
                      <a:lnTo>
                        <a:pt x="345" y="326"/>
                      </a:lnTo>
                      <a:lnTo>
                        <a:pt x="347" y="338"/>
                      </a:lnTo>
                      <a:lnTo>
                        <a:pt x="347" y="343"/>
                      </a:lnTo>
                      <a:lnTo>
                        <a:pt x="351" y="347"/>
                      </a:lnTo>
                      <a:lnTo>
                        <a:pt x="353" y="349"/>
                      </a:lnTo>
                      <a:lnTo>
                        <a:pt x="356" y="351"/>
                      </a:lnTo>
                      <a:lnTo>
                        <a:pt x="356" y="412"/>
                      </a:lnTo>
                      <a:lnTo>
                        <a:pt x="362" y="412"/>
                      </a:lnTo>
                      <a:lnTo>
                        <a:pt x="356" y="412"/>
                      </a:lnTo>
                      <a:lnTo>
                        <a:pt x="356" y="408"/>
                      </a:lnTo>
                      <a:lnTo>
                        <a:pt x="356" y="405"/>
                      </a:lnTo>
                      <a:lnTo>
                        <a:pt x="349" y="403"/>
                      </a:lnTo>
                      <a:lnTo>
                        <a:pt x="349" y="399"/>
                      </a:lnTo>
                      <a:lnTo>
                        <a:pt x="347" y="399"/>
                      </a:lnTo>
                      <a:lnTo>
                        <a:pt x="343" y="399"/>
                      </a:lnTo>
                      <a:lnTo>
                        <a:pt x="341" y="397"/>
                      </a:lnTo>
                      <a:lnTo>
                        <a:pt x="339" y="397"/>
                      </a:lnTo>
                      <a:lnTo>
                        <a:pt x="338" y="396"/>
                      </a:lnTo>
                      <a:lnTo>
                        <a:pt x="336" y="394"/>
                      </a:lnTo>
                      <a:lnTo>
                        <a:pt x="336" y="392"/>
                      </a:lnTo>
                      <a:lnTo>
                        <a:pt x="334" y="390"/>
                      </a:lnTo>
                      <a:lnTo>
                        <a:pt x="317" y="390"/>
                      </a:lnTo>
                      <a:lnTo>
                        <a:pt x="317" y="396"/>
                      </a:lnTo>
                      <a:lnTo>
                        <a:pt x="320" y="396"/>
                      </a:lnTo>
                      <a:lnTo>
                        <a:pt x="324" y="403"/>
                      </a:lnTo>
                      <a:lnTo>
                        <a:pt x="326" y="413"/>
                      </a:lnTo>
                      <a:lnTo>
                        <a:pt x="326" y="425"/>
                      </a:lnTo>
                      <a:lnTo>
                        <a:pt x="324" y="438"/>
                      </a:lnTo>
                      <a:lnTo>
                        <a:pt x="322" y="449"/>
                      </a:lnTo>
                      <a:lnTo>
                        <a:pt x="317" y="460"/>
                      </a:lnTo>
                      <a:lnTo>
                        <a:pt x="313" y="464"/>
                      </a:lnTo>
                      <a:lnTo>
                        <a:pt x="309" y="468"/>
                      </a:lnTo>
                      <a:lnTo>
                        <a:pt x="303" y="469"/>
                      </a:lnTo>
                      <a:lnTo>
                        <a:pt x="300" y="470"/>
                      </a:lnTo>
                      <a:lnTo>
                        <a:pt x="300" y="457"/>
                      </a:lnTo>
                      <a:lnTo>
                        <a:pt x="298" y="457"/>
                      </a:lnTo>
                      <a:lnTo>
                        <a:pt x="294" y="455"/>
                      </a:lnTo>
                      <a:lnTo>
                        <a:pt x="292" y="452"/>
                      </a:lnTo>
                      <a:lnTo>
                        <a:pt x="290" y="448"/>
                      </a:lnTo>
                      <a:lnTo>
                        <a:pt x="288" y="444"/>
                      </a:lnTo>
                      <a:lnTo>
                        <a:pt x="286" y="440"/>
                      </a:lnTo>
                      <a:lnTo>
                        <a:pt x="286" y="438"/>
                      </a:lnTo>
                      <a:lnTo>
                        <a:pt x="284" y="436"/>
                      </a:lnTo>
                      <a:lnTo>
                        <a:pt x="283" y="435"/>
                      </a:lnTo>
                      <a:lnTo>
                        <a:pt x="277" y="431"/>
                      </a:lnTo>
                      <a:lnTo>
                        <a:pt x="269" y="425"/>
                      </a:lnTo>
                      <a:lnTo>
                        <a:pt x="258" y="418"/>
                      </a:lnTo>
                      <a:lnTo>
                        <a:pt x="248" y="412"/>
                      </a:lnTo>
                      <a:lnTo>
                        <a:pt x="241" y="406"/>
                      </a:lnTo>
                      <a:lnTo>
                        <a:pt x="233" y="401"/>
                      </a:lnTo>
                      <a:lnTo>
                        <a:pt x="231" y="399"/>
                      </a:lnTo>
                      <a:lnTo>
                        <a:pt x="228" y="399"/>
                      </a:lnTo>
                      <a:lnTo>
                        <a:pt x="222" y="399"/>
                      </a:lnTo>
                      <a:lnTo>
                        <a:pt x="220" y="397"/>
                      </a:lnTo>
                      <a:lnTo>
                        <a:pt x="218" y="396"/>
                      </a:lnTo>
                      <a:lnTo>
                        <a:pt x="216" y="395"/>
                      </a:lnTo>
                      <a:lnTo>
                        <a:pt x="214" y="395"/>
                      </a:lnTo>
                      <a:lnTo>
                        <a:pt x="212" y="394"/>
                      </a:lnTo>
                      <a:lnTo>
                        <a:pt x="211" y="394"/>
                      </a:lnTo>
                      <a:lnTo>
                        <a:pt x="209" y="394"/>
                      </a:lnTo>
                      <a:lnTo>
                        <a:pt x="209" y="391"/>
                      </a:lnTo>
                      <a:lnTo>
                        <a:pt x="209" y="390"/>
                      </a:lnTo>
                      <a:lnTo>
                        <a:pt x="207" y="390"/>
                      </a:lnTo>
                      <a:lnTo>
                        <a:pt x="205" y="390"/>
                      </a:lnTo>
                      <a:lnTo>
                        <a:pt x="205" y="388"/>
                      </a:lnTo>
                      <a:lnTo>
                        <a:pt x="205" y="387"/>
                      </a:lnTo>
                      <a:lnTo>
                        <a:pt x="203" y="387"/>
                      </a:lnTo>
                      <a:lnTo>
                        <a:pt x="201" y="387"/>
                      </a:lnTo>
                      <a:lnTo>
                        <a:pt x="199" y="386"/>
                      </a:lnTo>
                      <a:lnTo>
                        <a:pt x="199" y="384"/>
                      </a:lnTo>
                      <a:lnTo>
                        <a:pt x="197" y="384"/>
                      </a:lnTo>
                      <a:lnTo>
                        <a:pt x="197" y="383"/>
                      </a:lnTo>
                      <a:lnTo>
                        <a:pt x="195" y="382"/>
                      </a:lnTo>
                      <a:lnTo>
                        <a:pt x="195" y="381"/>
                      </a:lnTo>
                      <a:lnTo>
                        <a:pt x="192" y="378"/>
                      </a:lnTo>
                      <a:lnTo>
                        <a:pt x="188" y="378"/>
                      </a:lnTo>
                      <a:lnTo>
                        <a:pt x="186" y="377"/>
                      </a:lnTo>
                      <a:lnTo>
                        <a:pt x="184" y="375"/>
                      </a:lnTo>
                      <a:lnTo>
                        <a:pt x="184" y="374"/>
                      </a:lnTo>
                      <a:lnTo>
                        <a:pt x="182" y="374"/>
                      </a:lnTo>
                      <a:lnTo>
                        <a:pt x="182" y="373"/>
                      </a:lnTo>
                      <a:lnTo>
                        <a:pt x="182" y="371"/>
                      </a:lnTo>
                      <a:lnTo>
                        <a:pt x="178" y="371"/>
                      </a:lnTo>
                      <a:lnTo>
                        <a:pt x="178" y="370"/>
                      </a:lnTo>
                      <a:lnTo>
                        <a:pt x="176" y="369"/>
                      </a:lnTo>
                      <a:lnTo>
                        <a:pt x="176" y="368"/>
                      </a:lnTo>
                      <a:lnTo>
                        <a:pt x="175" y="366"/>
                      </a:lnTo>
                      <a:lnTo>
                        <a:pt x="175" y="365"/>
                      </a:lnTo>
                      <a:lnTo>
                        <a:pt x="173" y="364"/>
                      </a:lnTo>
                      <a:lnTo>
                        <a:pt x="171" y="362"/>
                      </a:lnTo>
                      <a:lnTo>
                        <a:pt x="169" y="362"/>
                      </a:lnTo>
                      <a:lnTo>
                        <a:pt x="169" y="360"/>
                      </a:lnTo>
                      <a:lnTo>
                        <a:pt x="167" y="356"/>
                      </a:lnTo>
                      <a:lnTo>
                        <a:pt x="165" y="353"/>
                      </a:lnTo>
                      <a:lnTo>
                        <a:pt x="163" y="349"/>
                      </a:lnTo>
                      <a:lnTo>
                        <a:pt x="161" y="345"/>
                      </a:lnTo>
                      <a:lnTo>
                        <a:pt x="159" y="343"/>
                      </a:lnTo>
                      <a:lnTo>
                        <a:pt x="157" y="342"/>
                      </a:lnTo>
                      <a:lnTo>
                        <a:pt x="156" y="340"/>
                      </a:lnTo>
                      <a:lnTo>
                        <a:pt x="156" y="336"/>
                      </a:lnTo>
                      <a:lnTo>
                        <a:pt x="152" y="331"/>
                      </a:lnTo>
                      <a:lnTo>
                        <a:pt x="150" y="326"/>
                      </a:lnTo>
                      <a:lnTo>
                        <a:pt x="146" y="321"/>
                      </a:lnTo>
                      <a:lnTo>
                        <a:pt x="142" y="314"/>
                      </a:lnTo>
                      <a:lnTo>
                        <a:pt x="139" y="310"/>
                      </a:lnTo>
                      <a:lnTo>
                        <a:pt x="135" y="307"/>
                      </a:lnTo>
                      <a:lnTo>
                        <a:pt x="133" y="304"/>
                      </a:lnTo>
                      <a:lnTo>
                        <a:pt x="133" y="296"/>
                      </a:lnTo>
                      <a:lnTo>
                        <a:pt x="129" y="288"/>
                      </a:lnTo>
                      <a:lnTo>
                        <a:pt x="125" y="281"/>
                      </a:lnTo>
                      <a:lnTo>
                        <a:pt x="120" y="273"/>
                      </a:lnTo>
                      <a:lnTo>
                        <a:pt x="114" y="266"/>
                      </a:lnTo>
                      <a:lnTo>
                        <a:pt x="110" y="258"/>
                      </a:lnTo>
                      <a:lnTo>
                        <a:pt x="108" y="251"/>
                      </a:lnTo>
                      <a:lnTo>
                        <a:pt x="106" y="243"/>
                      </a:lnTo>
                      <a:lnTo>
                        <a:pt x="106" y="242"/>
                      </a:lnTo>
                      <a:lnTo>
                        <a:pt x="103" y="240"/>
                      </a:lnTo>
                      <a:lnTo>
                        <a:pt x="101" y="239"/>
                      </a:lnTo>
                      <a:lnTo>
                        <a:pt x="97" y="236"/>
                      </a:lnTo>
                      <a:lnTo>
                        <a:pt x="93" y="234"/>
                      </a:lnTo>
                      <a:lnTo>
                        <a:pt x="91" y="231"/>
                      </a:lnTo>
                      <a:lnTo>
                        <a:pt x="89" y="229"/>
                      </a:lnTo>
                      <a:lnTo>
                        <a:pt x="89" y="227"/>
                      </a:lnTo>
                      <a:lnTo>
                        <a:pt x="87" y="227"/>
                      </a:lnTo>
                      <a:lnTo>
                        <a:pt x="84" y="227"/>
                      </a:lnTo>
                      <a:lnTo>
                        <a:pt x="82" y="226"/>
                      </a:lnTo>
                      <a:lnTo>
                        <a:pt x="80" y="226"/>
                      </a:lnTo>
                      <a:lnTo>
                        <a:pt x="78" y="225"/>
                      </a:lnTo>
                      <a:lnTo>
                        <a:pt x="76" y="225"/>
                      </a:lnTo>
                      <a:lnTo>
                        <a:pt x="74" y="225"/>
                      </a:lnTo>
                      <a:lnTo>
                        <a:pt x="74" y="221"/>
                      </a:lnTo>
                      <a:lnTo>
                        <a:pt x="70" y="221"/>
                      </a:lnTo>
                      <a:lnTo>
                        <a:pt x="66" y="218"/>
                      </a:lnTo>
                      <a:lnTo>
                        <a:pt x="66" y="203"/>
                      </a:lnTo>
                      <a:lnTo>
                        <a:pt x="70" y="203"/>
                      </a:lnTo>
                      <a:lnTo>
                        <a:pt x="72" y="199"/>
                      </a:lnTo>
                      <a:lnTo>
                        <a:pt x="72" y="192"/>
                      </a:lnTo>
                      <a:lnTo>
                        <a:pt x="70" y="184"/>
                      </a:lnTo>
                      <a:lnTo>
                        <a:pt x="68" y="177"/>
                      </a:lnTo>
                      <a:lnTo>
                        <a:pt x="66" y="169"/>
                      </a:lnTo>
                      <a:lnTo>
                        <a:pt x="65" y="162"/>
                      </a:lnTo>
                      <a:lnTo>
                        <a:pt x="63" y="157"/>
                      </a:lnTo>
                      <a:lnTo>
                        <a:pt x="61" y="153"/>
                      </a:lnTo>
                      <a:lnTo>
                        <a:pt x="57" y="153"/>
                      </a:lnTo>
                      <a:lnTo>
                        <a:pt x="55" y="151"/>
                      </a:lnTo>
                      <a:lnTo>
                        <a:pt x="55" y="147"/>
                      </a:lnTo>
                      <a:lnTo>
                        <a:pt x="53" y="142"/>
                      </a:lnTo>
                      <a:lnTo>
                        <a:pt x="53" y="135"/>
                      </a:lnTo>
                      <a:lnTo>
                        <a:pt x="51" y="129"/>
                      </a:lnTo>
                      <a:lnTo>
                        <a:pt x="51" y="121"/>
                      </a:lnTo>
                      <a:lnTo>
                        <a:pt x="49" y="113"/>
                      </a:lnTo>
                      <a:lnTo>
                        <a:pt x="49" y="105"/>
                      </a:lnTo>
                      <a:close/>
                    </a:path>
                  </a:pathLst>
                </a:custGeom>
                <a:solidFill>
                  <a:srgbClr val="E6CFC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1600" dirty="0">
                    <a:latin typeface="Times New Roman"/>
                    <a:cs typeface="Times New Roman"/>
                  </a:endParaRPr>
                </a:p>
              </p:txBody>
            </p:sp>
            <p:sp>
              <p:nvSpPr>
                <p:cNvPr id="53" name="Freeform 19">
                  <a:extLst>
                    <a:ext uri="{FF2B5EF4-FFF2-40B4-BE49-F238E27FC236}">
                      <a16:creationId xmlns:a16="http://schemas.microsoft.com/office/drawing/2014/main" id="{6FC02165-84D4-208A-B85F-04A61A89EC8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71" y="3231"/>
                  <a:ext cx="45" cy="91"/>
                </a:xfrm>
                <a:custGeom>
                  <a:avLst/>
                  <a:gdLst>
                    <a:gd name="T0" fmla="*/ 45 w 45"/>
                    <a:gd name="T1" fmla="*/ 52 h 91"/>
                    <a:gd name="T2" fmla="*/ 43 w 45"/>
                    <a:gd name="T3" fmla="*/ 58 h 91"/>
                    <a:gd name="T4" fmla="*/ 42 w 45"/>
                    <a:gd name="T5" fmla="*/ 62 h 91"/>
                    <a:gd name="T6" fmla="*/ 38 w 45"/>
                    <a:gd name="T7" fmla="*/ 68 h 91"/>
                    <a:gd name="T8" fmla="*/ 34 w 45"/>
                    <a:gd name="T9" fmla="*/ 73 h 91"/>
                    <a:gd name="T10" fmla="*/ 28 w 45"/>
                    <a:gd name="T11" fmla="*/ 77 h 91"/>
                    <a:gd name="T12" fmla="*/ 24 w 45"/>
                    <a:gd name="T13" fmla="*/ 82 h 91"/>
                    <a:gd name="T14" fmla="*/ 21 w 45"/>
                    <a:gd name="T15" fmla="*/ 86 h 91"/>
                    <a:gd name="T16" fmla="*/ 15 w 45"/>
                    <a:gd name="T17" fmla="*/ 91 h 91"/>
                    <a:gd name="T18" fmla="*/ 11 w 45"/>
                    <a:gd name="T19" fmla="*/ 90 h 91"/>
                    <a:gd name="T20" fmla="*/ 5 w 45"/>
                    <a:gd name="T21" fmla="*/ 87 h 91"/>
                    <a:gd name="T22" fmla="*/ 4 w 45"/>
                    <a:gd name="T23" fmla="*/ 84 h 91"/>
                    <a:gd name="T24" fmla="*/ 2 w 45"/>
                    <a:gd name="T25" fmla="*/ 82 h 91"/>
                    <a:gd name="T26" fmla="*/ 0 w 45"/>
                    <a:gd name="T27" fmla="*/ 75 h 91"/>
                    <a:gd name="T28" fmla="*/ 0 w 45"/>
                    <a:gd name="T29" fmla="*/ 68 h 91"/>
                    <a:gd name="T30" fmla="*/ 2 w 45"/>
                    <a:gd name="T31" fmla="*/ 60 h 91"/>
                    <a:gd name="T32" fmla="*/ 4 w 45"/>
                    <a:gd name="T33" fmla="*/ 51 h 91"/>
                    <a:gd name="T34" fmla="*/ 5 w 45"/>
                    <a:gd name="T35" fmla="*/ 43 h 91"/>
                    <a:gd name="T36" fmla="*/ 5 w 45"/>
                    <a:gd name="T37" fmla="*/ 34 h 91"/>
                    <a:gd name="T38" fmla="*/ 30 w 45"/>
                    <a:gd name="T39" fmla="*/ 0 h 91"/>
                    <a:gd name="T40" fmla="*/ 32 w 45"/>
                    <a:gd name="T41" fmla="*/ 7 h 91"/>
                    <a:gd name="T42" fmla="*/ 30 w 45"/>
                    <a:gd name="T43" fmla="*/ 13 h 91"/>
                    <a:gd name="T44" fmla="*/ 28 w 45"/>
                    <a:gd name="T45" fmla="*/ 19 h 91"/>
                    <a:gd name="T46" fmla="*/ 26 w 45"/>
                    <a:gd name="T47" fmla="*/ 27 h 91"/>
                    <a:gd name="T48" fmla="*/ 24 w 45"/>
                    <a:gd name="T49" fmla="*/ 35 h 91"/>
                    <a:gd name="T50" fmla="*/ 26 w 45"/>
                    <a:gd name="T51" fmla="*/ 42 h 91"/>
                    <a:gd name="T52" fmla="*/ 30 w 45"/>
                    <a:gd name="T53" fmla="*/ 45 h 91"/>
                    <a:gd name="T54" fmla="*/ 34 w 45"/>
                    <a:gd name="T55" fmla="*/ 48 h 91"/>
                    <a:gd name="T56" fmla="*/ 38 w 45"/>
                    <a:gd name="T57" fmla="*/ 51 h 91"/>
                    <a:gd name="T58" fmla="*/ 45 w 45"/>
                    <a:gd name="T59" fmla="*/ 52 h 91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</a:gdLst>
                  <a:ahLst/>
                  <a:cxnLst>
                    <a:cxn ang="T60">
                      <a:pos x="T0" y="T1"/>
                    </a:cxn>
                    <a:cxn ang="T61">
                      <a:pos x="T2" y="T3"/>
                    </a:cxn>
                    <a:cxn ang="T62">
                      <a:pos x="T4" y="T5"/>
                    </a:cxn>
                    <a:cxn ang="T63">
                      <a:pos x="T6" y="T7"/>
                    </a:cxn>
                    <a:cxn ang="T64">
                      <a:pos x="T8" y="T9"/>
                    </a:cxn>
                    <a:cxn ang="T65">
                      <a:pos x="T10" y="T11"/>
                    </a:cxn>
                    <a:cxn ang="T66">
                      <a:pos x="T12" y="T13"/>
                    </a:cxn>
                    <a:cxn ang="T67">
                      <a:pos x="T14" y="T15"/>
                    </a:cxn>
                    <a:cxn ang="T68">
                      <a:pos x="T16" y="T17"/>
                    </a:cxn>
                    <a:cxn ang="T69">
                      <a:pos x="T18" y="T19"/>
                    </a:cxn>
                    <a:cxn ang="T70">
                      <a:pos x="T20" y="T21"/>
                    </a:cxn>
                    <a:cxn ang="T71">
                      <a:pos x="T22" y="T23"/>
                    </a:cxn>
                    <a:cxn ang="T72">
                      <a:pos x="T24" y="T25"/>
                    </a:cxn>
                    <a:cxn ang="T73">
                      <a:pos x="T26" y="T27"/>
                    </a:cxn>
                    <a:cxn ang="T74">
                      <a:pos x="T28" y="T29"/>
                    </a:cxn>
                    <a:cxn ang="T75">
                      <a:pos x="T30" y="T31"/>
                    </a:cxn>
                    <a:cxn ang="T76">
                      <a:pos x="T32" y="T33"/>
                    </a:cxn>
                    <a:cxn ang="T77">
                      <a:pos x="T34" y="T35"/>
                    </a:cxn>
                    <a:cxn ang="T78">
                      <a:pos x="T36" y="T37"/>
                    </a:cxn>
                    <a:cxn ang="T79">
                      <a:pos x="T38" y="T39"/>
                    </a:cxn>
                    <a:cxn ang="T80">
                      <a:pos x="T40" y="T41"/>
                    </a:cxn>
                    <a:cxn ang="T81">
                      <a:pos x="T42" y="T43"/>
                    </a:cxn>
                    <a:cxn ang="T82">
                      <a:pos x="T44" y="T45"/>
                    </a:cxn>
                    <a:cxn ang="T83">
                      <a:pos x="T46" y="T47"/>
                    </a:cxn>
                    <a:cxn ang="T84">
                      <a:pos x="T48" y="T49"/>
                    </a:cxn>
                    <a:cxn ang="T85">
                      <a:pos x="T50" y="T51"/>
                    </a:cxn>
                    <a:cxn ang="T86">
                      <a:pos x="T52" y="T53"/>
                    </a:cxn>
                    <a:cxn ang="T87">
                      <a:pos x="T54" y="T55"/>
                    </a:cxn>
                    <a:cxn ang="T88">
                      <a:pos x="T56" y="T57"/>
                    </a:cxn>
                    <a:cxn ang="T89">
                      <a:pos x="T58" y="T59"/>
                    </a:cxn>
                  </a:cxnLst>
                  <a:rect l="0" t="0" r="r" b="b"/>
                  <a:pathLst>
                    <a:path w="45" h="91">
                      <a:moveTo>
                        <a:pt x="45" y="52"/>
                      </a:moveTo>
                      <a:lnTo>
                        <a:pt x="43" y="58"/>
                      </a:lnTo>
                      <a:lnTo>
                        <a:pt x="42" y="62"/>
                      </a:lnTo>
                      <a:lnTo>
                        <a:pt x="38" y="68"/>
                      </a:lnTo>
                      <a:lnTo>
                        <a:pt x="34" y="73"/>
                      </a:lnTo>
                      <a:lnTo>
                        <a:pt x="28" y="77"/>
                      </a:lnTo>
                      <a:lnTo>
                        <a:pt x="24" y="82"/>
                      </a:lnTo>
                      <a:lnTo>
                        <a:pt x="21" y="86"/>
                      </a:lnTo>
                      <a:lnTo>
                        <a:pt x="15" y="91"/>
                      </a:lnTo>
                      <a:lnTo>
                        <a:pt x="11" y="90"/>
                      </a:lnTo>
                      <a:lnTo>
                        <a:pt x="5" y="87"/>
                      </a:lnTo>
                      <a:lnTo>
                        <a:pt x="4" y="84"/>
                      </a:lnTo>
                      <a:lnTo>
                        <a:pt x="2" y="82"/>
                      </a:lnTo>
                      <a:lnTo>
                        <a:pt x="0" y="75"/>
                      </a:lnTo>
                      <a:lnTo>
                        <a:pt x="0" y="68"/>
                      </a:lnTo>
                      <a:lnTo>
                        <a:pt x="2" y="60"/>
                      </a:lnTo>
                      <a:lnTo>
                        <a:pt x="4" y="51"/>
                      </a:lnTo>
                      <a:lnTo>
                        <a:pt x="5" y="43"/>
                      </a:lnTo>
                      <a:lnTo>
                        <a:pt x="5" y="34"/>
                      </a:lnTo>
                      <a:lnTo>
                        <a:pt x="30" y="0"/>
                      </a:lnTo>
                      <a:lnTo>
                        <a:pt x="32" y="7"/>
                      </a:lnTo>
                      <a:lnTo>
                        <a:pt x="30" y="13"/>
                      </a:lnTo>
                      <a:lnTo>
                        <a:pt x="28" y="19"/>
                      </a:lnTo>
                      <a:lnTo>
                        <a:pt x="26" y="27"/>
                      </a:lnTo>
                      <a:lnTo>
                        <a:pt x="24" y="35"/>
                      </a:lnTo>
                      <a:lnTo>
                        <a:pt x="26" y="42"/>
                      </a:lnTo>
                      <a:lnTo>
                        <a:pt x="30" y="45"/>
                      </a:lnTo>
                      <a:lnTo>
                        <a:pt x="34" y="48"/>
                      </a:lnTo>
                      <a:lnTo>
                        <a:pt x="38" y="51"/>
                      </a:lnTo>
                      <a:lnTo>
                        <a:pt x="45" y="52"/>
                      </a:lnTo>
                      <a:close/>
                    </a:path>
                  </a:pathLst>
                </a:custGeom>
                <a:solidFill>
                  <a:srgbClr val="E6C0C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1600" dirty="0">
                    <a:latin typeface="Times New Roman"/>
                    <a:cs typeface="Times New Roman"/>
                  </a:endParaRPr>
                </a:p>
              </p:txBody>
            </p:sp>
            <p:sp>
              <p:nvSpPr>
                <p:cNvPr id="54" name="Freeform 20">
                  <a:extLst>
                    <a:ext uri="{FF2B5EF4-FFF2-40B4-BE49-F238E27FC236}">
                      <a16:creationId xmlns:a16="http://schemas.microsoft.com/office/drawing/2014/main" id="{C7BDD8F7-A028-48E9-C742-47DC9146168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59" y="3228"/>
                  <a:ext cx="519" cy="722"/>
                </a:xfrm>
                <a:custGeom>
                  <a:avLst/>
                  <a:gdLst>
                    <a:gd name="T0" fmla="*/ 282 w 519"/>
                    <a:gd name="T1" fmla="*/ 13 h 722"/>
                    <a:gd name="T2" fmla="*/ 322 w 519"/>
                    <a:gd name="T3" fmla="*/ 2 h 722"/>
                    <a:gd name="T4" fmla="*/ 318 w 519"/>
                    <a:gd name="T5" fmla="*/ 12 h 722"/>
                    <a:gd name="T6" fmla="*/ 311 w 519"/>
                    <a:gd name="T7" fmla="*/ 26 h 722"/>
                    <a:gd name="T8" fmla="*/ 298 w 519"/>
                    <a:gd name="T9" fmla="*/ 38 h 722"/>
                    <a:gd name="T10" fmla="*/ 290 w 519"/>
                    <a:gd name="T11" fmla="*/ 45 h 722"/>
                    <a:gd name="T12" fmla="*/ 286 w 519"/>
                    <a:gd name="T13" fmla="*/ 52 h 722"/>
                    <a:gd name="T14" fmla="*/ 273 w 519"/>
                    <a:gd name="T15" fmla="*/ 68 h 722"/>
                    <a:gd name="T16" fmla="*/ 288 w 519"/>
                    <a:gd name="T17" fmla="*/ 190 h 722"/>
                    <a:gd name="T18" fmla="*/ 305 w 519"/>
                    <a:gd name="T19" fmla="*/ 219 h 722"/>
                    <a:gd name="T20" fmla="*/ 324 w 519"/>
                    <a:gd name="T21" fmla="*/ 238 h 722"/>
                    <a:gd name="T22" fmla="*/ 345 w 519"/>
                    <a:gd name="T23" fmla="*/ 256 h 722"/>
                    <a:gd name="T24" fmla="*/ 354 w 519"/>
                    <a:gd name="T25" fmla="*/ 325 h 722"/>
                    <a:gd name="T26" fmla="*/ 364 w 519"/>
                    <a:gd name="T27" fmla="*/ 355 h 722"/>
                    <a:gd name="T28" fmla="*/ 377 w 519"/>
                    <a:gd name="T29" fmla="*/ 385 h 722"/>
                    <a:gd name="T30" fmla="*/ 398 w 519"/>
                    <a:gd name="T31" fmla="*/ 415 h 722"/>
                    <a:gd name="T32" fmla="*/ 421 w 519"/>
                    <a:gd name="T33" fmla="*/ 442 h 722"/>
                    <a:gd name="T34" fmla="*/ 474 w 519"/>
                    <a:gd name="T35" fmla="*/ 489 h 722"/>
                    <a:gd name="T36" fmla="*/ 512 w 519"/>
                    <a:gd name="T37" fmla="*/ 502 h 722"/>
                    <a:gd name="T38" fmla="*/ 519 w 519"/>
                    <a:gd name="T39" fmla="*/ 512 h 722"/>
                    <a:gd name="T40" fmla="*/ 508 w 519"/>
                    <a:gd name="T41" fmla="*/ 520 h 722"/>
                    <a:gd name="T42" fmla="*/ 502 w 519"/>
                    <a:gd name="T43" fmla="*/ 521 h 722"/>
                    <a:gd name="T44" fmla="*/ 470 w 519"/>
                    <a:gd name="T45" fmla="*/ 528 h 722"/>
                    <a:gd name="T46" fmla="*/ 425 w 519"/>
                    <a:gd name="T47" fmla="*/ 540 h 722"/>
                    <a:gd name="T48" fmla="*/ 354 w 519"/>
                    <a:gd name="T49" fmla="*/ 570 h 722"/>
                    <a:gd name="T50" fmla="*/ 250 w 519"/>
                    <a:gd name="T51" fmla="*/ 553 h 722"/>
                    <a:gd name="T52" fmla="*/ 275 w 519"/>
                    <a:gd name="T53" fmla="*/ 566 h 722"/>
                    <a:gd name="T54" fmla="*/ 286 w 519"/>
                    <a:gd name="T55" fmla="*/ 577 h 722"/>
                    <a:gd name="T56" fmla="*/ 290 w 519"/>
                    <a:gd name="T57" fmla="*/ 589 h 722"/>
                    <a:gd name="T58" fmla="*/ 246 w 519"/>
                    <a:gd name="T59" fmla="*/ 587 h 722"/>
                    <a:gd name="T60" fmla="*/ 174 w 519"/>
                    <a:gd name="T61" fmla="*/ 581 h 722"/>
                    <a:gd name="T62" fmla="*/ 180 w 519"/>
                    <a:gd name="T63" fmla="*/ 586 h 722"/>
                    <a:gd name="T64" fmla="*/ 184 w 519"/>
                    <a:gd name="T65" fmla="*/ 591 h 722"/>
                    <a:gd name="T66" fmla="*/ 188 w 519"/>
                    <a:gd name="T67" fmla="*/ 602 h 722"/>
                    <a:gd name="T68" fmla="*/ 178 w 519"/>
                    <a:gd name="T69" fmla="*/ 611 h 722"/>
                    <a:gd name="T70" fmla="*/ 174 w 519"/>
                    <a:gd name="T71" fmla="*/ 616 h 722"/>
                    <a:gd name="T72" fmla="*/ 152 w 519"/>
                    <a:gd name="T73" fmla="*/ 631 h 722"/>
                    <a:gd name="T74" fmla="*/ 133 w 519"/>
                    <a:gd name="T75" fmla="*/ 651 h 722"/>
                    <a:gd name="T76" fmla="*/ 116 w 519"/>
                    <a:gd name="T77" fmla="*/ 679 h 722"/>
                    <a:gd name="T78" fmla="*/ 104 w 519"/>
                    <a:gd name="T79" fmla="*/ 694 h 722"/>
                    <a:gd name="T80" fmla="*/ 95 w 519"/>
                    <a:gd name="T81" fmla="*/ 698 h 722"/>
                    <a:gd name="T82" fmla="*/ 51 w 519"/>
                    <a:gd name="T83" fmla="*/ 716 h 722"/>
                    <a:gd name="T84" fmla="*/ 0 w 519"/>
                    <a:gd name="T85" fmla="*/ 714 h 722"/>
                    <a:gd name="T86" fmla="*/ 11 w 519"/>
                    <a:gd name="T87" fmla="*/ 685 h 722"/>
                    <a:gd name="T88" fmla="*/ 19 w 519"/>
                    <a:gd name="T89" fmla="*/ 668 h 722"/>
                    <a:gd name="T90" fmla="*/ 27 w 519"/>
                    <a:gd name="T91" fmla="*/ 657 h 722"/>
                    <a:gd name="T92" fmla="*/ 51 w 519"/>
                    <a:gd name="T93" fmla="*/ 543 h 722"/>
                    <a:gd name="T94" fmla="*/ 142 w 519"/>
                    <a:gd name="T95" fmla="*/ 479 h 722"/>
                    <a:gd name="T96" fmla="*/ 347 w 519"/>
                    <a:gd name="T97" fmla="*/ 494 h 722"/>
                    <a:gd name="T98" fmla="*/ 381 w 519"/>
                    <a:gd name="T99" fmla="*/ 472 h 722"/>
                    <a:gd name="T100" fmla="*/ 368 w 519"/>
                    <a:gd name="T101" fmla="*/ 452 h 722"/>
                    <a:gd name="T102" fmla="*/ 356 w 519"/>
                    <a:gd name="T103" fmla="*/ 433 h 722"/>
                    <a:gd name="T104" fmla="*/ 343 w 519"/>
                    <a:gd name="T105" fmla="*/ 415 h 722"/>
                    <a:gd name="T106" fmla="*/ 313 w 519"/>
                    <a:gd name="T107" fmla="*/ 344 h 722"/>
                    <a:gd name="T108" fmla="*/ 300 w 519"/>
                    <a:gd name="T109" fmla="*/ 321 h 722"/>
                    <a:gd name="T110" fmla="*/ 279 w 519"/>
                    <a:gd name="T111" fmla="*/ 237 h 722"/>
                    <a:gd name="T112" fmla="*/ 254 w 519"/>
                    <a:gd name="T113" fmla="*/ 200 h 722"/>
                    <a:gd name="T114" fmla="*/ 246 w 519"/>
                    <a:gd name="T115" fmla="*/ 119 h 722"/>
                    <a:gd name="T116" fmla="*/ 231 w 519"/>
                    <a:gd name="T117" fmla="*/ 55 h 722"/>
                    <a:gd name="T118" fmla="*/ 222 w 519"/>
                    <a:gd name="T119" fmla="*/ 17 h 722"/>
                    <a:gd name="T120" fmla="*/ 237 w 519"/>
                    <a:gd name="T121" fmla="*/ 7 h 722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</a:gdLst>
                  <a:ahLst/>
                  <a:cxnLst>
                    <a:cxn ang="T122">
                      <a:pos x="T0" y="T1"/>
                    </a:cxn>
                    <a:cxn ang="T123">
                      <a:pos x="T2" y="T3"/>
                    </a:cxn>
                    <a:cxn ang="T124">
                      <a:pos x="T4" y="T5"/>
                    </a:cxn>
                    <a:cxn ang="T125">
                      <a:pos x="T6" y="T7"/>
                    </a:cxn>
                    <a:cxn ang="T126">
                      <a:pos x="T8" y="T9"/>
                    </a:cxn>
                    <a:cxn ang="T127">
                      <a:pos x="T10" y="T11"/>
                    </a:cxn>
                    <a:cxn ang="T128">
                      <a:pos x="T12" y="T13"/>
                    </a:cxn>
                    <a:cxn ang="T129">
                      <a:pos x="T14" y="T15"/>
                    </a:cxn>
                    <a:cxn ang="T130">
                      <a:pos x="T16" y="T17"/>
                    </a:cxn>
                    <a:cxn ang="T131">
                      <a:pos x="T18" y="T19"/>
                    </a:cxn>
                    <a:cxn ang="T132">
                      <a:pos x="T20" y="T21"/>
                    </a:cxn>
                    <a:cxn ang="T133">
                      <a:pos x="T22" y="T23"/>
                    </a:cxn>
                    <a:cxn ang="T134">
                      <a:pos x="T24" y="T25"/>
                    </a:cxn>
                    <a:cxn ang="T135">
                      <a:pos x="T26" y="T27"/>
                    </a:cxn>
                    <a:cxn ang="T136">
                      <a:pos x="T28" y="T29"/>
                    </a:cxn>
                    <a:cxn ang="T137">
                      <a:pos x="T30" y="T31"/>
                    </a:cxn>
                    <a:cxn ang="T138">
                      <a:pos x="T32" y="T33"/>
                    </a:cxn>
                    <a:cxn ang="T139">
                      <a:pos x="T34" y="T35"/>
                    </a:cxn>
                    <a:cxn ang="T140">
                      <a:pos x="T36" y="T37"/>
                    </a:cxn>
                    <a:cxn ang="T141">
                      <a:pos x="T38" y="T39"/>
                    </a:cxn>
                    <a:cxn ang="T142">
                      <a:pos x="T40" y="T41"/>
                    </a:cxn>
                    <a:cxn ang="T143">
                      <a:pos x="T42" y="T43"/>
                    </a:cxn>
                    <a:cxn ang="T144">
                      <a:pos x="T44" y="T45"/>
                    </a:cxn>
                    <a:cxn ang="T145">
                      <a:pos x="T46" y="T47"/>
                    </a:cxn>
                    <a:cxn ang="T146">
                      <a:pos x="T48" y="T49"/>
                    </a:cxn>
                    <a:cxn ang="T147">
                      <a:pos x="T50" y="T51"/>
                    </a:cxn>
                    <a:cxn ang="T148">
                      <a:pos x="T52" y="T53"/>
                    </a:cxn>
                    <a:cxn ang="T149">
                      <a:pos x="T54" y="T55"/>
                    </a:cxn>
                    <a:cxn ang="T150">
                      <a:pos x="T56" y="T57"/>
                    </a:cxn>
                    <a:cxn ang="T151">
                      <a:pos x="T58" y="T59"/>
                    </a:cxn>
                    <a:cxn ang="T152">
                      <a:pos x="T60" y="T61"/>
                    </a:cxn>
                    <a:cxn ang="T153">
                      <a:pos x="T62" y="T63"/>
                    </a:cxn>
                    <a:cxn ang="T154">
                      <a:pos x="T64" y="T65"/>
                    </a:cxn>
                    <a:cxn ang="T155">
                      <a:pos x="T66" y="T67"/>
                    </a:cxn>
                    <a:cxn ang="T156">
                      <a:pos x="T68" y="T69"/>
                    </a:cxn>
                    <a:cxn ang="T157">
                      <a:pos x="T70" y="T71"/>
                    </a:cxn>
                    <a:cxn ang="T158">
                      <a:pos x="T72" y="T73"/>
                    </a:cxn>
                    <a:cxn ang="T159">
                      <a:pos x="T74" y="T75"/>
                    </a:cxn>
                    <a:cxn ang="T160">
                      <a:pos x="T76" y="T77"/>
                    </a:cxn>
                    <a:cxn ang="T161">
                      <a:pos x="T78" y="T79"/>
                    </a:cxn>
                    <a:cxn ang="T162">
                      <a:pos x="T80" y="T81"/>
                    </a:cxn>
                    <a:cxn ang="T163">
                      <a:pos x="T82" y="T83"/>
                    </a:cxn>
                    <a:cxn ang="T164">
                      <a:pos x="T84" y="T85"/>
                    </a:cxn>
                    <a:cxn ang="T165">
                      <a:pos x="T86" y="T87"/>
                    </a:cxn>
                    <a:cxn ang="T166">
                      <a:pos x="T88" y="T89"/>
                    </a:cxn>
                    <a:cxn ang="T167">
                      <a:pos x="T90" y="T91"/>
                    </a:cxn>
                    <a:cxn ang="T168">
                      <a:pos x="T92" y="T93"/>
                    </a:cxn>
                    <a:cxn ang="T169">
                      <a:pos x="T94" y="T95"/>
                    </a:cxn>
                    <a:cxn ang="T170">
                      <a:pos x="T96" y="T97"/>
                    </a:cxn>
                    <a:cxn ang="T171">
                      <a:pos x="T98" y="T99"/>
                    </a:cxn>
                    <a:cxn ang="T172">
                      <a:pos x="T100" y="T101"/>
                    </a:cxn>
                    <a:cxn ang="T173">
                      <a:pos x="T102" y="T103"/>
                    </a:cxn>
                    <a:cxn ang="T174">
                      <a:pos x="T104" y="T105"/>
                    </a:cxn>
                    <a:cxn ang="T175">
                      <a:pos x="T106" y="T107"/>
                    </a:cxn>
                    <a:cxn ang="T176">
                      <a:pos x="T108" y="T109"/>
                    </a:cxn>
                    <a:cxn ang="T177">
                      <a:pos x="T110" y="T111"/>
                    </a:cxn>
                    <a:cxn ang="T178">
                      <a:pos x="T112" y="T113"/>
                    </a:cxn>
                    <a:cxn ang="T179">
                      <a:pos x="T114" y="T115"/>
                    </a:cxn>
                    <a:cxn ang="T180">
                      <a:pos x="T116" y="T117"/>
                    </a:cxn>
                    <a:cxn ang="T181">
                      <a:pos x="T118" y="T119"/>
                    </a:cxn>
                    <a:cxn ang="T182">
                      <a:pos x="T120" y="T121"/>
                    </a:cxn>
                  </a:cxnLst>
                  <a:rect l="0" t="0" r="r" b="b"/>
                  <a:pathLst>
                    <a:path w="519" h="722">
                      <a:moveTo>
                        <a:pt x="237" y="7"/>
                      </a:moveTo>
                      <a:lnTo>
                        <a:pt x="250" y="11"/>
                      </a:lnTo>
                      <a:lnTo>
                        <a:pt x="262" y="13"/>
                      </a:lnTo>
                      <a:lnTo>
                        <a:pt x="271" y="13"/>
                      </a:lnTo>
                      <a:lnTo>
                        <a:pt x="282" y="13"/>
                      </a:lnTo>
                      <a:lnTo>
                        <a:pt x="292" y="11"/>
                      </a:lnTo>
                      <a:lnTo>
                        <a:pt x="301" y="8"/>
                      </a:lnTo>
                      <a:lnTo>
                        <a:pt x="311" y="4"/>
                      </a:lnTo>
                      <a:lnTo>
                        <a:pt x="322" y="0"/>
                      </a:lnTo>
                      <a:lnTo>
                        <a:pt x="322" y="2"/>
                      </a:lnTo>
                      <a:lnTo>
                        <a:pt x="322" y="4"/>
                      </a:lnTo>
                      <a:lnTo>
                        <a:pt x="320" y="6"/>
                      </a:lnTo>
                      <a:lnTo>
                        <a:pt x="320" y="8"/>
                      </a:lnTo>
                      <a:lnTo>
                        <a:pt x="320" y="11"/>
                      </a:lnTo>
                      <a:lnTo>
                        <a:pt x="318" y="12"/>
                      </a:lnTo>
                      <a:lnTo>
                        <a:pt x="318" y="15"/>
                      </a:lnTo>
                      <a:lnTo>
                        <a:pt x="318" y="16"/>
                      </a:lnTo>
                      <a:lnTo>
                        <a:pt x="313" y="16"/>
                      </a:lnTo>
                      <a:lnTo>
                        <a:pt x="313" y="25"/>
                      </a:lnTo>
                      <a:lnTo>
                        <a:pt x="311" y="26"/>
                      </a:lnTo>
                      <a:lnTo>
                        <a:pt x="309" y="29"/>
                      </a:lnTo>
                      <a:lnTo>
                        <a:pt x="307" y="32"/>
                      </a:lnTo>
                      <a:lnTo>
                        <a:pt x="303" y="34"/>
                      </a:lnTo>
                      <a:lnTo>
                        <a:pt x="301" y="37"/>
                      </a:lnTo>
                      <a:lnTo>
                        <a:pt x="298" y="38"/>
                      </a:lnTo>
                      <a:lnTo>
                        <a:pt x="294" y="39"/>
                      </a:lnTo>
                      <a:lnTo>
                        <a:pt x="292" y="41"/>
                      </a:lnTo>
                      <a:lnTo>
                        <a:pt x="292" y="42"/>
                      </a:lnTo>
                      <a:lnTo>
                        <a:pt x="290" y="43"/>
                      </a:lnTo>
                      <a:lnTo>
                        <a:pt x="290" y="45"/>
                      </a:lnTo>
                      <a:lnTo>
                        <a:pt x="288" y="47"/>
                      </a:lnTo>
                      <a:lnTo>
                        <a:pt x="288" y="48"/>
                      </a:lnTo>
                      <a:lnTo>
                        <a:pt x="288" y="50"/>
                      </a:lnTo>
                      <a:lnTo>
                        <a:pt x="286" y="51"/>
                      </a:lnTo>
                      <a:lnTo>
                        <a:pt x="286" y="52"/>
                      </a:lnTo>
                      <a:lnTo>
                        <a:pt x="284" y="54"/>
                      </a:lnTo>
                      <a:lnTo>
                        <a:pt x="281" y="55"/>
                      </a:lnTo>
                      <a:lnTo>
                        <a:pt x="279" y="56"/>
                      </a:lnTo>
                      <a:lnTo>
                        <a:pt x="277" y="60"/>
                      </a:lnTo>
                      <a:lnTo>
                        <a:pt x="273" y="68"/>
                      </a:lnTo>
                      <a:lnTo>
                        <a:pt x="271" y="78"/>
                      </a:lnTo>
                      <a:lnTo>
                        <a:pt x="271" y="104"/>
                      </a:lnTo>
                      <a:lnTo>
                        <a:pt x="273" y="134"/>
                      </a:lnTo>
                      <a:lnTo>
                        <a:pt x="281" y="164"/>
                      </a:lnTo>
                      <a:lnTo>
                        <a:pt x="288" y="190"/>
                      </a:lnTo>
                      <a:lnTo>
                        <a:pt x="292" y="200"/>
                      </a:lnTo>
                      <a:lnTo>
                        <a:pt x="296" y="208"/>
                      </a:lnTo>
                      <a:lnTo>
                        <a:pt x="300" y="213"/>
                      </a:lnTo>
                      <a:lnTo>
                        <a:pt x="305" y="216"/>
                      </a:lnTo>
                      <a:lnTo>
                        <a:pt x="305" y="219"/>
                      </a:lnTo>
                      <a:lnTo>
                        <a:pt x="305" y="221"/>
                      </a:lnTo>
                      <a:lnTo>
                        <a:pt x="309" y="225"/>
                      </a:lnTo>
                      <a:lnTo>
                        <a:pt x="315" y="229"/>
                      </a:lnTo>
                      <a:lnTo>
                        <a:pt x="320" y="234"/>
                      </a:lnTo>
                      <a:lnTo>
                        <a:pt x="324" y="238"/>
                      </a:lnTo>
                      <a:lnTo>
                        <a:pt x="330" y="242"/>
                      </a:lnTo>
                      <a:lnTo>
                        <a:pt x="336" y="244"/>
                      </a:lnTo>
                      <a:lnTo>
                        <a:pt x="339" y="247"/>
                      </a:lnTo>
                      <a:lnTo>
                        <a:pt x="345" y="250"/>
                      </a:lnTo>
                      <a:lnTo>
                        <a:pt x="345" y="256"/>
                      </a:lnTo>
                      <a:lnTo>
                        <a:pt x="347" y="267"/>
                      </a:lnTo>
                      <a:lnTo>
                        <a:pt x="349" y="281"/>
                      </a:lnTo>
                      <a:lnTo>
                        <a:pt x="351" y="298"/>
                      </a:lnTo>
                      <a:lnTo>
                        <a:pt x="353" y="312"/>
                      </a:lnTo>
                      <a:lnTo>
                        <a:pt x="354" y="325"/>
                      </a:lnTo>
                      <a:lnTo>
                        <a:pt x="356" y="334"/>
                      </a:lnTo>
                      <a:lnTo>
                        <a:pt x="358" y="338"/>
                      </a:lnTo>
                      <a:lnTo>
                        <a:pt x="358" y="344"/>
                      </a:lnTo>
                      <a:lnTo>
                        <a:pt x="362" y="350"/>
                      </a:lnTo>
                      <a:lnTo>
                        <a:pt x="364" y="355"/>
                      </a:lnTo>
                      <a:lnTo>
                        <a:pt x="368" y="361"/>
                      </a:lnTo>
                      <a:lnTo>
                        <a:pt x="372" y="367"/>
                      </a:lnTo>
                      <a:lnTo>
                        <a:pt x="373" y="373"/>
                      </a:lnTo>
                      <a:lnTo>
                        <a:pt x="375" y="378"/>
                      </a:lnTo>
                      <a:lnTo>
                        <a:pt x="377" y="385"/>
                      </a:lnTo>
                      <a:lnTo>
                        <a:pt x="379" y="386"/>
                      </a:lnTo>
                      <a:lnTo>
                        <a:pt x="383" y="391"/>
                      </a:lnTo>
                      <a:lnTo>
                        <a:pt x="389" y="398"/>
                      </a:lnTo>
                      <a:lnTo>
                        <a:pt x="394" y="407"/>
                      </a:lnTo>
                      <a:lnTo>
                        <a:pt x="398" y="415"/>
                      </a:lnTo>
                      <a:lnTo>
                        <a:pt x="404" y="424"/>
                      </a:lnTo>
                      <a:lnTo>
                        <a:pt x="406" y="429"/>
                      </a:lnTo>
                      <a:lnTo>
                        <a:pt x="408" y="433"/>
                      </a:lnTo>
                      <a:lnTo>
                        <a:pt x="413" y="437"/>
                      </a:lnTo>
                      <a:lnTo>
                        <a:pt x="421" y="442"/>
                      </a:lnTo>
                      <a:lnTo>
                        <a:pt x="430" y="451"/>
                      </a:lnTo>
                      <a:lnTo>
                        <a:pt x="440" y="460"/>
                      </a:lnTo>
                      <a:lnTo>
                        <a:pt x="451" y="470"/>
                      </a:lnTo>
                      <a:lnTo>
                        <a:pt x="463" y="481"/>
                      </a:lnTo>
                      <a:lnTo>
                        <a:pt x="474" y="489"/>
                      </a:lnTo>
                      <a:lnTo>
                        <a:pt x="483" y="495"/>
                      </a:lnTo>
                      <a:lnTo>
                        <a:pt x="483" y="498"/>
                      </a:lnTo>
                      <a:lnTo>
                        <a:pt x="510" y="498"/>
                      </a:lnTo>
                      <a:lnTo>
                        <a:pt x="512" y="499"/>
                      </a:lnTo>
                      <a:lnTo>
                        <a:pt x="512" y="502"/>
                      </a:lnTo>
                      <a:lnTo>
                        <a:pt x="514" y="503"/>
                      </a:lnTo>
                      <a:lnTo>
                        <a:pt x="516" y="505"/>
                      </a:lnTo>
                      <a:lnTo>
                        <a:pt x="517" y="508"/>
                      </a:lnTo>
                      <a:lnTo>
                        <a:pt x="517" y="509"/>
                      </a:lnTo>
                      <a:lnTo>
                        <a:pt x="519" y="512"/>
                      </a:lnTo>
                      <a:lnTo>
                        <a:pt x="519" y="513"/>
                      </a:lnTo>
                      <a:lnTo>
                        <a:pt x="516" y="516"/>
                      </a:lnTo>
                      <a:lnTo>
                        <a:pt x="510" y="520"/>
                      </a:lnTo>
                      <a:lnTo>
                        <a:pt x="508" y="520"/>
                      </a:lnTo>
                      <a:lnTo>
                        <a:pt x="506" y="520"/>
                      </a:lnTo>
                      <a:lnTo>
                        <a:pt x="504" y="520"/>
                      </a:lnTo>
                      <a:lnTo>
                        <a:pt x="502" y="521"/>
                      </a:lnTo>
                      <a:lnTo>
                        <a:pt x="502" y="522"/>
                      </a:lnTo>
                      <a:lnTo>
                        <a:pt x="495" y="522"/>
                      </a:lnTo>
                      <a:lnTo>
                        <a:pt x="487" y="524"/>
                      </a:lnTo>
                      <a:lnTo>
                        <a:pt x="480" y="525"/>
                      </a:lnTo>
                      <a:lnTo>
                        <a:pt x="470" y="528"/>
                      </a:lnTo>
                      <a:lnTo>
                        <a:pt x="463" y="529"/>
                      </a:lnTo>
                      <a:lnTo>
                        <a:pt x="453" y="530"/>
                      </a:lnTo>
                      <a:lnTo>
                        <a:pt x="445" y="531"/>
                      </a:lnTo>
                      <a:lnTo>
                        <a:pt x="440" y="531"/>
                      </a:lnTo>
                      <a:lnTo>
                        <a:pt x="425" y="540"/>
                      </a:lnTo>
                      <a:lnTo>
                        <a:pt x="425" y="572"/>
                      </a:lnTo>
                      <a:lnTo>
                        <a:pt x="417" y="578"/>
                      </a:lnTo>
                      <a:lnTo>
                        <a:pt x="396" y="577"/>
                      </a:lnTo>
                      <a:lnTo>
                        <a:pt x="375" y="574"/>
                      </a:lnTo>
                      <a:lnTo>
                        <a:pt x="354" y="570"/>
                      </a:lnTo>
                      <a:lnTo>
                        <a:pt x="334" y="565"/>
                      </a:lnTo>
                      <a:lnTo>
                        <a:pt x="313" y="561"/>
                      </a:lnTo>
                      <a:lnTo>
                        <a:pt x="292" y="557"/>
                      </a:lnTo>
                      <a:lnTo>
                        <a:pt x="271" y="553"/>
                      </a:lnTo>
                      <a:lnTo>
                        <a:pt x="250" y="553"/>
                      </a:lnTo>
                      <a:lnTo>
                        <a:pt x="260" y="559"/>
                      </a:lnTo>
                      <a:lnTo>
                        <a:pt x="264" y="560"/>
                      </a:lnTo>
                      <a:lnTo>
                        <a:pt x="267" y="561"/>
                      </a:lnTo>
                      <a:lnTo>
                        <a:pt x="271" y="564"/>
                      </a:lnTo>
                      <a:lnTo>
                        <a:pt x="275" y="566"/>
                      </a:lnTo>
                      <a:lnTo>
                        <a:pt x="279" y="569"/>
                      </a:lnTo>
                      <a:lnTo>
                        <a:pt x="282" y="572"/>
                      </a:lnTo>
                      <a:lnTo>
                        <a:pt x="284" y="574"/>
                      </a:lnTo>
                      <a:lnTo>
                        <a:pt x="286" y="574"/>
                      </a:lnTo>
                      <a:lnTo>
                        <a:pt x="286" y="577"/>
                      </a:lnTo>
                      <a:lnTo>
                        <a:pt x="288" y="579"/>
                      </a:lnTo>
                      <a:lnTo>
                        <a:pt x="288" y="581"/>
                      </a:lnTo>
                      <a:lnTo>
                        <a:pt x="288" y="583"/>
                      </a:lnTo>
                      <a:lnTo>
                        <a:pt x="290" y="586"/>
                      </a:lnTo>
                      <a:lnTo>
                        <a:pt x="290" y="589"/>
                      </a:lnTo>
                      <a:lnTo>
                        <a:pt x="292" y="591"/>
                      </a:lnTo>
                      <a:lnTo>
                        <a:pt x="292" y="592"/>
                      </a:lnTo>
                      <a:lnTo>
                        <a:pt x="277" y="592"/>
                      </a:lnTo>
                      <a:lnTo>
                        <a:pt x="262" y="590"/>
                      </a:lnTo>
                      <a:lnTo>
                        <a:pt x="246" y="587"/>
                      </a:lnTo>
                      <a:lnTo>
                        <a:pt x="233" y="583"/>
                      </a:lnTo>
                      <a:lnTo>
                        <a:pt x="218" y="581"/>
                      </a:lnTo>
                      <a:lnTo>
                        <a:pt x="205" y="578"/>
                      </a:lnTo>
                      <a:lnTo>
                        <a:pt x="190" y="578"/>
                      </a:lnTo>
                      <a:lnTo>
                        <a:pt x="174" y="581"/>
                      </a:lnTo>
                      <a:lnTo>
                        <a:pt x="178" y="581"/>
                      </a:lnTo>
                      <a:lnTo>
                        <a:pt x="180" y="582"/>
                      </a:lnTo>
                      <a:lnTo>
                        <a:pt x="180" y="583"/>
                      </a:lnTo>
                      <a:lnTo>
                        <a:pt x="180" y="585"/>
                      </a:lnTo>
                      <a:lnTo>
                        <a:pt x="180" y="586"/>
                      </a:lnTo>
                      <a:lnTo>
                        <a:pt x="180" y="587"/>
                      </a:lnTo>
                      <a:lnTo>
                        <a:pt x="180" y="589"/>
                      </a:lnTo>
                      <a:lnTo>
                        <a:pt x="180" y="590"/>
                      </a:lnTo>
                      <a:lnTo>
                        <a:pt x="184" y="590"/>
                      </a:lnTo>
                      <a:lnTo>
                        <a:pt x="184" y="591"/>
                      </a:lnTo>
                      <a:lnTo>
                        <a:pt x="184" y="594"/>
                      </a:lnTo>
                      <a:lnTo>
                        <a:pt x="186" y="595"/>
                      </a:lnTo>
                      <a:lnTo>
                        <a:pt x="186" y="598"/>
                      </a:lnTo>
                      <a:lnTo>
                        <a:pt x="188" y="600"/>
                      </a:lnTo>
                      <a:lnTo>
                        <a:pt x="188" y="602"/>
                      </a:lnTo>
                      <a:lnTo>
                        <a:pt x="188" y="604"/>
                      </a:lnTo>
                      <a:lnTo>
                        <a:pt x="188" y="605"/>
                      </a:lnTo>
                      <a:lnTo>
                        <a:pt x="180" y="608"/>
                      </a:lnTo>
                      <a:lnTo>
                        <a:pt x="178" y="609"/>
                      </a:lnTo>
                      <a:lnTo>
                        <a:pt x="178" y="611"/>
                      </a:lnTo>
                      <a:lnTo>
                        <a:pt x="178" y="612"/>
                      </a:lnTo>
                      <a:lnTo>
                        <a:pt x="176" y="613"/>
                      </a:lnTo>
                      <a:lnTo>
                        <a:pt x="176" y="614"/>
                      </a:lnTo>
                      <a:lnTo>
                        <a:pt x="174" y="616"/>
                      </a:lnTo>
                      <a:lnTo>
                        <a:pt x="174" y="617"/>
                      </a:lnTo>
                      <a:lnTo>
                        <a:pt x="169" y="618"/>
                      </a:lnTo>
                      <a:lnTo>
                        <a:pt x="163" y="622"/>
                      </a:lnTo>
                      <a:lnTo>
                        <a:pt x="157" y="626"/>
                      </a:lnTo>
                      <a:lnTo>
                        <a:pt x="152" y="631"/>
                      </a:lnTo>
                      <a:lnTo>
                        <a:pt x="146" y="637"/>
                      </a:lnTo>
                      <a:lnTo>
                        <a:pt x="142" y="640"/>
                      </a:lnTo>
                      <a:lnTo>
                        <a:pt x="138" y="644"/>
                      </a:lnTo>
                      <a:lnTo>
                        <a:pt x="135" y="646"/>
                      </a:lnTo>
                      <a:lnTo>
                        <a:pt x="133" y="651"/>
                      </a:lnTo>
                      <a:lnTo>
                        <a:pt x="131" y="656"/>
                      </a:lnTo>
                      <a:lnTo>
                        <a:pt x="127" y="663"/>
                      </a:lnTo>
                      <a:lnTo>
                        <a:pt x="123" y="668"/>
                      </a:lnTo>
                      <a:lnTo>
                        <a:pt x="119" y="674"/>
                      </a:lnTo>
                      <a:lnTo>
                        <a:pt x="116" y="679"/>
                      </a:lnTo>
                      <a:lnTo>
                        <a:pt x="114" y="686"/>
                      </a:lnTo>
                      <a:lnTo>
                        <a:pt x="112" y="691"/>
                      </a:lnTo>
                      <a:lnTo>
                        <a:pt x="110" y="691"/>
                      </a:lnTo>
                      <a:lnTo>
                        <a:pt x="108" y="692"/>
                      </a:lnTo>
                      <a:lnTo>
                        <a:pt x="104" y="694"/>
                      </a:lnTo>
                      <a:lnTo>
                        <a:pt x="101" y="694"/>
                      </a:lnTo>
                      <a:lnTo>
                        <a:pt x="99" y="695"/>
                      </a:lnTo>
                      <a:lnTo>
                        <a:pt x="97" y="696"/>
                      </a:lnTo>
                      <a:lnTo>
                        <a:pt x="95" y="698"/>
                      </a:lnTo>
                      <a:lnTo>
                        <a:pt x="95" y="700"/>
                      </a:lnTo>
                      <a:lnTo>
                        <a:pt x="85" y="705"/>
                      </a:lnTo>
                      <a:lnTo>
                        <a:pt x="74" y="709"/>
                      </a:lnTo>
                      <a:lnTo>
                        <a:pt x="63" y="712"/>
                      </a:lnTo>
                      <a:lnTo>
                        <a:pt x="51" y="716"/>
                      </a:lnTo>
                      <a:lnTo>
                        <a:pt x="38" y="718"/>
                      </a:lnTo>
                      <a:lnTo>
                        <a:pt x="25" y="720"/>
                      </a:lnTo>
                      <a:lnTo>
                        <a:pt x="11" y="721"/>
                      </a:lnTo>
                      <a:lnTo>
                        <a:pt x="0" y="722"/>
                      </a:lnTo>
                      <a:lnTo>
                        <a:pt x="0" y="714"/>
                      </a:lnTo>
                      <a:lnTo>
                        <a:pt x="2" y="708"/>
                      </a:lnTo>
                      <a:lnTo>
                        <a:pt x="4" y="703"/>
                      </a:lnTo>
                      <a:lnTo>
                        <a:pt x="8" y="696"/>
                      </a:lnTo>
                      <a:lnTo>
                        <a:pt x="10" y="690"/>
                      </a:lnTo>
                      <a:lnTo>
                        <a:pt x="11" y="685"/>
                      </a:lnTo>
                      <a:lnTo>
                        <a:pt x="13" y="678"/>
                      </a:lnTo>
                      <a:lnTo>
                        <a:pt x="13" y="673"/>
                      </a:lnTo>
                      <a:lnTo>
                        <a:pt x="15" y="672"/>
                      </a:lnTo>
                      <a:lnTo>
                        <a:pt x="17" y="669"/>
                      </a:lnTo>
                      <a:lnTo>
                        <a:pt x="19" y="668"/>
                      </a:lnTo>
                      <a:lnTo>
                        <a:pt x="21" y="665"/>
                      </a:lnTo>
                      <a:lnTo>
                        <a:pt x="23" y="663"/>
                      </a:lnTo>
                      <a:lnTo>
                        <a:pt x="23" y="661"/>
                      </a:lnTo>
                      <a:lnTo>
                        <a:pt x="25" y="659"/>
                      </a:lnTo>
                      <a:lnTo>
                        <a:pt x="27" y="657"/>
                      </a:lnTo>
                      <a:lnTo>
                        <a:pt x="28" y="635"/>
                      </a:lnTo>
                      <a:lnTo>
                        <a:pt x="32" y="612"/>
                      </a:lnTo>
                      <a:lnTo>
                        <a:pt x="38" y="589"/>
                      </a:lnTo>
                      <a:lnTo>
                        <a:pt x="46" y="565"/>
                      </a:lnTo>
                      <a:lnTo>
                        <a:pt x="51" y="543"/>
                      </a:lnTo>
                      <a:lnTo>
                        <a:pt x="57" y="520"/>
                      </a:lnTo>
                      <a:lnTo>
                        <a:pt x="61" y="498"/>
                      </a:lnTo>
                      <a:lnTo>
                        <a:pt x="63" y="477"/>
                      </a:lnTo>
                      <a:lnTo>
                        <a:pt x="102" y="477"/>
                      </a:lnTo>
                      <a:lnTo>
                        <a:pt x="142" y="479"/>
                      </a:lnTo>
                      <a:lnTo>
                        <a:pt x="182" y="482"/>
                      </a:lnTo>
                      <a:lnTo>
                        <a:pt x="224" y="486"/>
                      </a:lnTo>
                      <a:lnTo>
                        <a:pt x="265" y="489"/>
                      </a:lnTo>
                      <a:lnTo>
                        <a:pt x="305" y="491"/>
                      </a:lnTo>
                      <a:lnTo>
                        <a:pt x="347" y="494"/>
                      </a:lnTo>
                      <a:lnTo>
                        <a:pt x="385" y="495"/>
                      </a:lnTo>
                      <a:lnTo>
                        <a:pt x="385" y="490"/>
                      </a:lnTo>
                      <a:lnTo>
                        <a:pt x="385" y="485"/>
                      </a:lnTo>
                      <a:lnTo>
                        <a:pt x="383" y="478"/>
                      </a:lnTo>
                      <a:lnTo>
                        <a:pt x="381" y="472"/>
                      </a:lnTo>
                      <a:lnTo>
                        <a:pt x="379" y="466"/>
                      </a:lnTo>
                      <a:lnTo>
                        <a:pt x="377" y="460"/>
                      </a:lnTo>
                      <a:lnTo>
                        <a:pt x="375" y="456"/>
                      </a:lnTo>
                      <a:lnTo>
                        <a:pt x="372" y="452"/>
                      </a:lnTo>
                      <a:lnTo>
                        <a:pt x="368" y="452"/>
                      </a:lnTo>
                      <a:lnTo>
                        <a:pt x="368" y="446"/>
                      </a:lnTo>
                      <a:lnTo>
                        <a:pt x="364" y="443"/>
                      </a:lnTo>
                      <a:lnTo>
                        <a:pt x="362" y="441"/>
                      </a:lnTo>
                      <a:lnTo>
                        <a:pt x="358" y="437"/>
                      </a:lnTo>
                      <a:lnTo>
                        <a:pt x="356" y="433"/>
                      </a:lnTo>
                      <a:lnTo>
                        <a:pt x="354" y="428"/>
                      </a:lnTo>
                      <a:lnTo>
                        <a:pt x="351" y="425"/>
                      </a:lnTo>
                      <a:lnTo>
                        <a:pt x="349" y="422"/>
                      </a:lnTo>
                      <a:lnTo>
                        <a:pt x="345" y="421"/>
                      </a:lnTo>
                      <a:lnTo>
                        <a:pt x="343" y="415"/>
                      </a:lnTo>
                      <a:lnTo>
                        <a:pt x="339" y="403"/>
                      </a:lnTo>
                      <a:lnTo>
                        <a:pt x="334" y="389"/>
                      </a:lnTo>
                      <a:lnTo>
                        <a:pt x="328" y="373"/>
                      </a:lnTo>
                      <a:lnTo>
                        <a:pt x="320" y="357"/>
                      </a:lnTo>
                      <a:lnTo>
                        <a:pt x="313" y="344"/>
                      </a:lnTo>
                      <a:lnTo>
                        <a:pt x="309" y="339"/>
                      </a:lnTo>
                      <a:lnTo>
                        <a:pt x="305" y="335"/>
                      </a:lnTo>
                      <a:lnTo>
                        <a:pt x="303" y="333"/>
                      </a:lnTo>
                      <a:lnTo>
                        <a:pt x="300" y="331"/>
                      </a:lnTo>
                      <a:lnTo>
                        <a:pt x="300" y="321"/>
                      </a:lnTo>
                      <a:lnTo>
                        <a:pt x="298" y="307"/>
                      </a:lnTo>
                      <a:lnTo>
                        <a:pt x="294" y="290"/>
                      </a:lnTo>
                      <a:lnTo>
                        <a:pt x="290" y="272"/>
                      </a:lnTo>
                      <a:lnTo>
                        <a:pt x="284" y="254"/>
                      </a:lnTo>
                      <a:lnTo>
                        <a:pt x="279" y="237"/>
                      </a:lnTo>
                      <a:lnTo>
                        <a:pt x="275" y="224"/>
                      </a:lnTo>
                      <a:lnTo>
                        <a:pt x="269" y="216"/>
                      </a:lnTo>
                      <a:lnTo>
                        <a:pt x="264" y="216"/>
                      </a:lnTo>
                      <a:lnTo>
                        <a:pt x="260" y="208"/>
                      </a:lnTo>
                      <a:lnTo>
                        <a:pt x="254" y="200"/>
                      </a:lnTo>
                      <a:lnTo>
                        <a:pt x="252" y="193"/>
                      </a:lnTo>
                      <a:lnTo>
                        <a:pt x="250" y="182"/>
                      </a:lnTo>
                      <a:lnTo>
                        <a:pt x="246" y="163"/>
                      </a:lnTo>
                      <a:lnTo>
                        <a:pt x="246" y="141"/>
                      </a:lnTo>
                      <a:lnTo>
                        <a:pt x="246" y="119"/>
                      </a:lnTo>
                      <a:lnTo>
                        <a:pt x="245" y="96"/>
                      </a:lnTo>
                      <a:lnTo>
                        <a:pt x="243" y="77"/>
                      </a:lnTo>
                      <a:lnTo>
                        <a:pt x="237" y="59"/>
                      </a:lnTo>
                      <a:lnTo>
                        <a:pt x="233" y="59"/>
                      </a:lnTo>
                      <a:lnTo>
                        <a:pt x="231" y="55"/>
                      </a:lnTo>
                      <a:lnTo>
                        <a:pt x="228" y="50"/>
                      </a:lnTo>
                      <a:lnTo>
                        <a:pt x="226" y="42"/>
                      </a:lnTo>
                      <a:lnTo>
                        <a:pt x="224" y="34"/>
                      </a:lnTo>
                      <a:lnTo>
                        <a:pt x="222" y="25"/>
                      </a:lnTo>
                      <a:lnTo>
                        <a:pt x="222" y="17"/>
                      </a:lnTo>
                      <a:lnTo>
                        <a:pt x="222" y="11"/>
                      </a:lnTo>
                      <a:lnTo>
                        <a:pt x="224" y="7"/>
                      </a:lnTo>
                      <a:lnTo>
                        <a:pt x="229" y="7"/>
                      </a:lnTo>
                      <a:lnTo>
                        <a:pt x="229" y="0"/>
                      </a:lnTo>
                      <a:lnTo>
                        <a:pt x="237" y="7"/>
                      </a:lnTo>
                      <a:close/>
                    </a:path>
                  </a:pathLst>
                </a:custGeom>
                <a:solidFill>
                  <a:srgbClr val="E6E6E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1600" dirty="0">
                    <a:latin typeface="Times New Roman"/>
                    <a:cs typeface="Times New Roman"/>
                  </a:endParaRPr>
                </a:p>
              </p:txBody>
            </p:sp>
            <p:sp>
              <p:nvSpPr>
                <p:cNvPr id="55" name="Freeform 21">
                  <a:extLst>
                    <a:ext uri="{FF2B5EF4-FFF2-40B4-BE49-F238E27FC236}">
                      <a16:creationId xmlns:a16="http://schemas.microsoft.com/office/drawing/2014/main" id="{F1EE65AB-7EA2-97B5-3D1B-10489F98FA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59" y="3228"/>
                  <a:ext cx="519" cy="722"/>
                </a:xfrm>
                <a:custGeom>
                  <a:avLst/>
                  <a:gdLst>
                    <a:gd name="T0" fmla="*/ 282 w 519"/>
                    <a:gd name="T1" fmla="*/ 13 h 722"/>
                    <a:gd name="T2" fmla="*/ 322 w 519"/>
                    <a:gd name="T3" fmla="*/ 2 h 722"/>
                    <a:gd name="T4" fmla="*/ 318 w 519"/>
                    <a:gd name="T5" fmla="*/ 12 h 722"/>
                    <a:gd name="T6" fmla="*/ 311 w 519"/>
                    <a:gd name="T7" fmla="*/ 26 h 722"/>
                    <a:gd name="T8" fmla="*/ 298 w 519"/>
                    <a:gd name="T9" fmla="*/ 38 h 722"/>
                    <a:gd name="T10" fmla="*/ 290 w 519"/>
                    <a:gd name="T11" fmla="*/ 45 h 722"/>
                    <a:gd name="T12" fmla="*/ 286 w 519"/>
                    <a:gd name="T13" fmla="*/ 52 h 722"/>
                    <a:gd name="T14" fmla="*/ 273 w 519"/>
                    <a:gd name="T15" fmla="*/ 68 h 722"/>
                    <a:gd name="T16" fmla="*/ 288 w 519"/>
                    <a:gd name="T17" fmla="*/ 190 h 722"/>
                    <a:gd name="T18" fmla="*/ 305 w 519"/>
                    <a:gd name="T19" fmla="*/ 219 h 722"/>
                    <a:gd name="T20" fmla="*/ 324 w 519"/>
                    <a:gd name="T21" fmla="*/ 238 h 722"/>
                    <a:gd name="T22" fmla="*/ 345 w 519"/>
                    <a:gd name="T23" fmla="*/ 256 h 722"/>
                    <a:gd name="T24" fmla="*/ 354 w 519"/>
                    <a:gd name="T25" fmla="*/ 325 h 722"/>
                    <a:gd name="T26" fmla="*/ 364 w 519"/>
                    <a:gd name="T27" fmla="*/ 355 h 722"/>
                    <a:gd name="T28" fmla="*/ 377 w 519"/>
                    <a:gd name="T29" fmla="*/ 385 h 722"/>
                    <a:gd name="T30" fmla="*/ 398 w 519"/>
                    <a:gd name="T31" fmla="*/ 415 h 722"/>
                    <a:gd name="T32" fmla="*/ 421 w 519"/>
                    <a:gd name="T33" fmla="*/ 442 h 722"/>
                    <a:gd name="T34" fmla="*/ 474 w 519"/>
                    <a:gd name="T35" fmla="*/ 489 h 722"/>
                    <a:gd name="T36" fmla="*/ 512 w 519"/>
                    <a:gd name="T37" fmla="*/ 502 h 722"/>
                    <a:gd name="T38" fmla="*/ 519 w 519"/>
                    <a:gd name="T39" fmla="*/ 512 h 722"/>
                    <a:gd name="T40" fmla="*/ 508 w 519"/>
                    <a:gd name="T41" fmla="*/ 520 h 722"/>
                    <a:gd name="T42" fmla="*/ 502 w 519"/>
                    <a:gd name="T43" fmla="*/ 521 h 722"/>
                    <a:gd name="T44" fmla="*/ 470 w 519"/>
                    <a:gd name="T45" fmla="*/ 528 h 722"/>
                    <a:gd name="T46" fmla="*/ 425 w 519"/>
                    <a:gd name="T47" fmla="*/ 540 h 722"/>
                    <a:gd name="T48" fmla="*/ 354 w 519"/>
                    <a:gd name="T49" fmla="*/ 570 h 722"/>
                    <a:gd name="T50" fmla="*/ 250 w 519"/>
                    <a:gd name="T51" fmla="*/ 553 h 722"/>
                    <a:gd name="T52" fmla="*/ 275 w 519"/>
                    <a:gd name="T53" fmla="*/ 566 h 722"/>
                    <a:gd name="T54" fmla="*/ 286 w 519"/>
                    <a:gd name="T55" fmla="*/ 577 h 722"/>
                    <a:gd name="T56" fmla="*/ 290 w 519"/>
                    <a:gd name="T57" fmla="*/ 589 h 722"/>
                    <a:gd name="T58" fmla="*/ 246 w 519"/>
                    <a:gd name="T59" fmla="*/ 587 h 722"/>
                    <a:gd name="T60" fmla="*/ 174 w 519"/>
                    <a:gd name="T61" fmla="*/ 581 h 722"/>
                    <a:gd name="T62" fmla="*/ 180 w 519"/>
                    <a:gd name="T63" fmla="*/ 586 h 722"/>
                    <a:gd name="T64" fmla="*/ 184 w 519"/>
                    <a:gd name="T65" fmla="*/ 591 h 722"/>
                    <a:gd name="T66" fmla="*/ 188 w 519"/>
                    <a:gd name="T67" fmla="*/ 602 h 722"/>
                    <a:gd name="T68" fmla="*/ 178 w 519"/>
                    <a:gd name="T69" fmla="*/ 611 h 722"/>
                    <a:gd name="T70" fmla="*/ 174 w 519"/>
                    <a:gd name="T71" fmla="*/ 616 h 722"/>
                    <a:gd name="T72" fmla="*/ 152 w 519"/>
                    <a:gd name="T73" fmla="*/ 631 h 722"/>
                    <a:gd name="T74" fmla="*/ 133 w 519"/>
                    <a:gd name="T75" fmla="*/ 651 h 722"/>
                    <a:gd name="T76" fmla="*/ 116 w 519"/>
                    <a:gd name="T77" fmla="*/ 679 h 722"/>
                    <a:gd name="T78" fmla="*/ 104 w 519"/>
                    <a:gd name="T79" fmla="*/ 694 h 722"/>
                    <a:gd name="T80" fmla="*/ 95 w 519"/>
                    <a:gd name="T81" fmla="*/ 698 h 722"/>
                    <a:gd name="T82" fmla="*/ 51 w 519"/>
                    <a:gd name="T83" fmla="*/ 716 h 722"/>
                    <a:gd name="T84" fmla="*/ 0 w 519"/>
                    <a:gd name="T85" fmla="*/ 714 h 722"/>
                    <a:gd name="T86" fmla="*/ 11 w 519"/>
                    <a:gd name="T87" fmla="*/ 685 h 722"/>
                    <a:gd name="T88" fmla="*/ 19 w 519"/>
                    <a:gd name="T89" fmla="*/ 668 h 722"/>
                    <a:gd name="T90" fmla="*/ 27 w 519"/>
                    <a:gd name="T91" fmla="*/ 657 h 722"/>
                    <a:gd name="T92" fmla="*/ 51 w 519"/>
                    <a:gd name="T93" fmla="*/ 543 h 722"/>
                    <a:gd name="T94" fmla="*/ 142 w 519"/>
                    <a:gd name="T95" fmla="*/ 479 h 722"/>
                    <a:gd name="T96" fmla="*/ 347 w 519"/>
                    <a:gd name="T97" fmla="*/ 494 h 722"/>
                    <a:gd name="T98" fmla="*/ 381 w 519"/>
                    <a:gd name="T99" fmla="*/ 472 h 722"/>
                    <a:gd name="T100" fmla="*/ 368 w 519"/>
                    <a:gd name="T101" fmla="*/ 452 h 722"/>
                    <a:gd name="T102" fmla="*/ 356 w 519"/>
                    <a:gd name="T103" fmla="*/ 433 h 722"/>
                    <a:gd name="T104" fmla="*/ 343 w 519"/>
                    <a:gd name="T105" fmla="*/ 415 h 722"/>
                    <a:gd name="T106" fmla="*/ 313 w 519"/>
                    <a:gd name="T107" fmla="*/ 344 h 722"/>
                    <a:gd name="T108" fmla="*/ 300 w 519"/>
                    <a:gd name="T109" fmla="*/ 321 h 722"/>
                    <a:gd name="T110" fmla="*/ 279 w 519"/>
                    <a:gd name="T111" fmla="*/ 237 h 722"/>
                    <a:gd name="T112" fmla="*/ 254 w 519"/>
                    <a:gd name="T113" fmla="*/ 200 h 722"/>
                    <a:gd name="T114" fmla="*/ 246 w 519"/>
                    <a:gd name="T115" fmla="*/ 119 h 722"/>
                    <a:gd name="T116" fmla="*/ 231 w 519"/>
                    <a:gd name="T117" fmla="*/ 55 h 722"/>
                    <a:gd name="T118" fmla="*/ 222 w 519"/>
                    <a:gd name="T119" fmla="*/ 17 h 722"/>
                    <a:gd name="T120" fmla="*/ 237 w 519"/>
                    <a:gd name="T121" fmla="*/ 7 h 722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</a:gdLst>
                  <a:ahLst/>
                  <a:cxnLst>
                    <a:cxn ang="T122">
                      <a:pos x="T0" y="T1"/>
                    </a:cxn>
                    <a:cxn ang="T123">
                      <a:pos x="T2" y="T3"/>
                    </a:cxn>
                    <a:cxn ang="T124">
                      <a:pos x="T4" y="T5"/>
                    </a:cxn>
                    <a:cxn ang="T125">
                      <a:pos x="T6" y="T7"/>
                    </a:cxn>
                    <a:cxn ang="T126">
                      <a:pos x="T8" y="T9"/>
                    </a:cxn>
                    <a:cxn ang="T127">
                      <a:pos x="T10" y="T11"/>
                    </a:cxn>
                    <a:cxn ang="T128">
                      <a:pos x="T12" y="T13"/>
                    </a:cxn>
                    <a:cxn ang="T129">
                      <a:pos x="T14" y="T15"/>
                    </a:cxn>
                    <a:cxn ang="T130">
                      <a:pos x="T16" y="T17"/>
                    </a:cxn>
                    <a:cxn ang="T131">
                      <a:pos x="T18" y="T19"/>
                    </a:cxn>
                    <a:cxn ang="T132">
                      <a:pos x="T20" y="T21"/>
                    </a:cxn>
                    <a:cxn ang="T133">
                      <a:pos x="T22" y="T23"/>
                    </a:cxn>
                    <a:cxn ang="T134">
                      <a:pos x="T24" y="T25"/>
                    </a:cxn>
                    <a:cxn ang="T135">
                      <a:pos x="T26" y="T27"/>
                    </a:cxn>
                    <a:cxn ang="T136">
                      <a:pos x="T28" y="T29"/>
                    </a:cxn>
                    <a:cxn ang="T137">
                      <a:pos x="T30" y="T31"/>
                    </a:cxn>
                    <a:cxn ang="T138">
                      <a:pos x="T32" y="T33"/>
                    </a:cxn>
                    <a:cxn ang="T139">
                      <a:pos x="T34" y="T35"/>
                    </a:cxn>
                    <a:cxn ang="T140">
                      <a:pos x="T36" y="T37"/>
                    </a:cxn>
                    <a:cxn ang="T141">
                      <a:pos x="T38" y="T39"/>
                    </a:cxn>
                    <a:cxn ang="T142">
                      <a:pos x="T40" y="T41"/>
                    </a:cxn>
                    <a:cxn ang="T143">
                      <a:pos x="T42" y="T43"/>
                    </a:cxn>
                    <a:cxn ang="T144">
                      <a:pos x="T44" y="T45"/>
                    </a:cxn>
                    <a:cxn ang="T145">
                      <a:pos x="T46" y="T47"/>
                    </a:cxn>
                    <a:cxn ang="T146">
                      <a:pos x="T48" y="T49"/>
                    </a:cxn>
                    <a:cxn ang="T147">
                      <a:pos x="T50" y="T51"/>
                    </a:cxn>
                    <a:cxn ang="T148">
                      <a:pos x="T52" y="T53"/>
                    </a:cxn>
                    <a:cxn ang="T149">
                      <a:pos x="T54" y="T55"/>
                    </a:cxn>
                    <a:cxn ang="T150">
                      <a:pos x="T56" y="T57"/>
                    </a:cxn>
                    <a:cxn ang="T151">
                      <a:pos x="T58" y="T59"/>
                    </a:cxn>
                    <a:cxn ang="T152">
                      <a:pos x="T60" y="T61"/>
                    </a:cxn>
                    <a:cxn ang="T153">
                      <a:pos x="T62" y="T63"/>
                    </a:cxn>
                    <a:cxn ang="T154">
                      <a:pos x="T64" y="T65"/>
                    </a:cxn>
                    <a:cxn ang="T155">
                      <a:pos x="T66" y="T67"/>
                    </a:cxn>
                    <a:cxn ang="T156">
                      <a:pos x="T68" y="T69"/>
                    </a:cxn>
                    <a:cxn ang="T157">
                      <a:pos x="T70" y="T71"/>
                    </a:cxn>
                    <a:cxn ang="T158">
                      <a:pos x="T72" y="T73"/>
                    </a:cxn>
                    <a:cxn ang="T159">
                      <a:pos x="T74" y="T75"/>
                    </a:cxn>
                    <a:cxn ang="T160">
                      <a:pos x="T76" y="T77"/>
                    </a:cxn>
                    <a:cxn ang="T161">
                      <a:pos x="T78" y="T79"/>
                    </a:cxn>
                    <a:cxn ang="T162">
                      <a:pos x="T80" y="T81"/>
                    </a:cxn>
                    <a:cxn ang="T163">
                      <a:pos x="T82" y="T83"/>
                    </a:cxn>
                    <a:cxn ang="T164">
                      <a:pos x="T84" y="T85"/>
                    </a:cxn>
                    <a:cxn ang="T165">
                      <a:pos x="T86" y="T87"/>
                    </a:cxn>
                    <a:cxn ang="T166">
                      <a:pos x="T88" y="T89"/>
                    </a:cxn>
                    <a:cxn ang="T167">
                      <a:pos x="T90" y="T91"/>
                    </a:cxn>
                    <a:cxn ang="T168">
                      <a:pos x="T92" y="T93"/>
                    </a:cxn>
                    <a:cxn ang="T169">
                      <a:pos x="T94" y="T95"/>
                    </a:cxn>
                    <a:cxn ang="T170">
                      <a:pos x="T96" y="T97"/>
                    </a:cxn>
                    <a:cxn ang="T171">
                      <a:pos x="T98" y="T99"/>
                    </a:cxn>
                    <a:cxn ang="T172">
                      <a:pos x="T100" y="T101"/>
                    </a:cxn>
                    <a:cxn ang="T173">
                      <a:pos x="T102" y="T103"/>
                    </a:cxn>
                    <a:cxn ang="T174">
                      <a:pos x="T104" y="T105"/>
                    </a:cxn>
                    <a:cxn ang="T175">
                      <a:pos x="T106" y="T107"/>
                    </a:cxn>
                    <a:cxn ang="T176">
                      <a:pos x="T108" y="T109"/>
                    </a:cxn>
                    <a:cxn ang="T177">
                      <a:pos x="T110" y="T111"/>
                    </a:cxn>
                    <a:cxn ang="T178">
                      <a:pos x="T112" y="T113"/>
                    </a:cxn>
                    <a:cxn ang="T179">
                      <a:pos x="T114" y="T115"/>
                    </a:cxn>
                    <a:cxn ang="T180">
                      <a:pos x="T116" y="T117"/>
                    </a:cxn>
                    <a:cxn ang="T181">
                      <a:pos x="T118" y="T119"/>
                    </a:cxn>
                    <a:cxn ang="T182">
                      <a:pos x="T120" y="T121"/>
                    </a:cxn>
                  </a:cxnLst>
                  <a:rect l="0" t="0" r="r" b="b"/>
                  <a:pathLst>
                    <a:path w="519" h="722">
                      <a:moveTo>
                        <a:pt x="237" y="7"/>
                      </a:moveTo>
                      <a:lnTo>
                        <a:pt x="250" y="11"/>
                      </a:lnTo>
                      <a:lnTo>
                        <a:pt x="262" y="13"/>
                      </a:lnTo>
                      <a:lnTo>
                        <a:pt x="271" y="13"/>
                      </a:lnTo>
                      <a:lnTo>
                        <a:pt x="282" y="13"/>
                      </a:lnTo>
                      <a:lnTo>
                        <a:pt x="292" y="11"/>
                      </a:lnTo>
                      <a:lnTo>
                        <a:pt x="301" y="8"/>
                      </a:lnTo>
                      <a:lnTo>
                        <a:pt x="311" y="4"/>
                      </a:lnTo>
                      <a:lnTo>
                        <a:pt x="322" y="0"/>
                      </a:lnTo>
                      <a:lnTo>
                        <a:pt x="322" y="2"/>
                      </a:lnTo>
                      <a:lnTo>
                        <a:pt x="322" y="4"/>
                      </a:lnTo>
                      <a:lnTo>
                        <a:pt x="320" y="6"/>
                      </a:lnTo>
                      <a:lnTo>
                        <a:pt x="320" y="8"/>
                      </a:lnTo>
                      <a:lnTo>
                        <a:pt x="320" y="11"/>
                      </a:lnTo>
                      <a:lnTo>
                        <a:pt x="318" y="12"/>
                      </a:lnTo>
                      <a:lnTo>
                        <a:pt x="318" y="15"/>
                      </a:lnTo>
                      <a:lnTo>
                        <a:pt x="318" y="16"/>
                      </a:lnTo>
                      <a:lnTo>
                        <a:pt x="313" y="16"/>
                      </a:lnTo>
                      <a:lnTo>
                        <a:pt x="313" y="25"/>
                      </a:lnTo>
                      <a:lnTo>
                        <a:pt x="311" y="26"/>
                      </a:lnTo>
                      <a:lnTo>
                        <a:pt x="309" y="29"/>
                      </a:lnTo>
                      <a:lnTo>
                        <a:pt x="307" y="32"/>
                      </a:lnTo>
                      <a:lnTo>
                        <a:pt x="303" y="34"/>
                      </a:lnTo>
                      <a:lnTo>
                        <a:pt x="301" y="37"/>
                      </a:lnTo>
                      <a:lnTo>
                        <a:pt x="298" y="38"/>
                      </a:lnTo>
                      <a:lnTo>
                        <a:pt x="294" y="39"/>
                      </a:lnTo>
                      <a:lnTo>
                        <a:pt x="292" y="41"/>
                      </a:lnTo>
                      <a:lnTo>
                        <a:pt x="292" y="42"/>
                      </a:lnTo>
                      <a:lnTo>
                        <a:pt x="290" y="43"/>
                      </a:lnTo>
                      <a:lnTo>
                        <a:pt x="290" y="45"/>
                      </a:lnTo>
                      <a:lnTo>
                        <a:pt x="288" y="47"/>
                      </a:lnTo>
                      <a:lnTo>
                        <a:pt x="288" y="48"/>
                      </a:lnTo>
                      <a:lnTo>
                        <a:pt x="288" y="50"/>
                      </a:lnTo>
                      <a:lnTo>
                        <a:pt x="286" y="51"/>
                      </a:lnTo>
                      <a:lnTo>
                        <a:pt x="286" y="52"/>
                      </a:lnTo>
                      <a:lnTo>
                        <a:pt x="284" y="54"/>
                      </a:lnTo>
                      <a:lnTo>
                        <a:pt x="281" y="55"/>
                      </a:lnTo>
                      <a:lnTo>
                        <a:pt x="279" y="56"/>
                      </a:lnTo>
                      <a:lnTo>
                        <a:pt x="277" y="60"/>
                      </a:lnTo>
                      <a:lnTo>
                        <a:pt x="273" y="68"/>
                      </a:lnTo>
                      <a:lnTo>
                        <a:pt x="271" y="78"/>
                      </a:lnTo>
                      <a:lnTo>
                        <a:pt x="271" y="104"/>
                      </a:lnTo>
                      <a:lnTo>
                        <a:pt x="273" y="134"/>
                      </a:lnTo>
                      <a:lnTo>
                        <a:pt x="281" y="164"/>
                      </a:lnTo>
                      <a:lnTo>
                        <a:pt x="288" y="190"/>
                      </a:lnTo>
                      <a:lnTo>
                        <a:pt x="292" y="200"/>
                      </a:lnTo>
                      <a:lnTo>
                        <a:pt x="296" y="208"/>
                      </a:lnTo>
                      <a:lnTo>
                        <a:pt x="300" y="213"/>
                      </a:lnTo>
                      <a:lnTo>
                        <a:pt x="305" y="216"/>
                      </a:lnTo>
                      <a:lnTo>
                        <a:pt x="305" y="219"/>
                      </a:lnTo>
                      <a:lnTo>
                        <a:pt x="305" y="221"/>
                      </a:lnTo>
                      <a:lnTo>
                        <a:pt x="309" y="225"/>
                      </a:lnTo>
                      <a:lnTo>
                        <a:pt x="315" y="229"/>
                      </a:lnTo>
                      <a:lnTo>
                        <a:pt x="320" y="234"/>
                      </a:lnTo>
                      <a:lnTo>
                        <a:pt x="324" y="238"/>
                      </a:lnTo>
                      <a:lnTo>
                        <a:pt x="330" y="242"/>
                      </a:lnTo>
                      <a:lnTo>
                        <a:pt x="336" y="244"/>
                      </a:lnTo>
                      <a:lnTo>
                        <a:pt x="339" y="247"/>
                      </a:lnTo>
                      <a:lnTo>
                        <a:pt x="345" y="250"/>
                      </a:lnTo>
                      <a:lnTo>
                        <a:pt x="345" y="256"/>
                      </a:lnTo>
                      <a:lnTo>
                        <a:pt x="347" y="267"/>
                      </a:lnTo>
                      <a:lnTo>
                        <a:pt x="349" y="281"/>
                      </a:lnTo>
                      <a:lnTo>
                        <a:pt x="351" y="298"/>
                      </a:lnTo>
                      <a:lnTo>
                        <a:pt x="353" y="312"/>
                      </a:lnTo>
                      <a:lnTo>
                        <a:pt x="354" y="325"/>
                      </a:lnTo>
                      <a:lnTo>
                        <a:pt x="356" y="334"/>
                      </a:lnTo>
                      <a:lnTo>
                        <a:pt x="358" y="338"/>
                      </a:lnTo>
                      <a:lnTo>
                        <a:pt x="358" y="344"/>
                      </a:lnTo>
                      <a:lnTo>
                        <a:pt x="362" y="350"/>
                      </a:lnTo>
                      <a:lnTo>
                        <a:pt x="364" y="355"/>
                      </a:lnTo>
                      <a:lnTo>
                        <a:pt x="368" y="361"/>
                      </a:lnTo>
                      <a:lnTo>
                        <a:pt x="372" y="367"/>
                      </a:lnTo>
                      <a:lnTo>
                        <a:pt x="373" y="373"/>
                      </a:lnTo>
                      <a:lnTo>
                        <a:pt x="375" y="378"/>
                      </a:lnTo>
                      <a:lnTo>
                        <a:pt x="377" y="385"/>
                      </a:lnTo>
                      <a:lnTo>
                        <a:pt x="379" y="386"/>
                      </a:lnTo>
                      <a:lnTo>
                        <a:pt x="383" y="391"/>
                      </a:lnTo>
                      <a:lnTo>
                        <a:pt x="389" y="398"/>
                      </a:lnTo>
                      <a:lnTo>
                        <a:pt x="394" y="407"/>
                      </a:lnTo>
                      <a:lnTo>
                        <a:pt x="398" y="415"/>
                      </a:lnTo>
                      <a:lnTo>
                        <a:pt x="404" y="424"/>
                      </a:lnTo>
                      <a:lnTo>
                        <a:pt x="406" y="429"/>
                      </a:lnTo>
                      <a:lnTo>
                        <a:pt x="408" y="433"/>
                      </a:lnTo>
                      <a:lnTo>
                        <a:pt x="413" y="437"/>
                      </a:lnTo>
                      <a:lnTo>
                        <a:pt x="421" y="442"/>
                      </a:lnTo>
                      <a:lnTo>
                        <a:pt x="430" y="451"/>
                      </a:lnTo>
                      <a:lnTo>
                        <a:pt x="440" y="460"/>
                      </a:lnTo>
                      <a:lnTo>
                        <a:pt x="451" y="470"/>
                      </a:lnTo>
                      <a:lnTo>
                        <a:pt x="463" y="481"/>
                      </a:lnTo>
                      <a:lnTo>
                        <a:pt x="474" y="489"/>
                      </a:lnTo>
                      <a:lnTo>
                        <a:pt x="483" y="495"/>
                      </a:lnTo>
                      <a:lnTo>
                        <a:pt x="483" y="498"/>
                      </a:lnTo>
                      <a:lnTo>
                        <a:pt x="510" y="498"/>
                      </a:lnTo>
                      <a:lnTo>
                        <a:pt x="512" y="499"/>
                      </a:lnTo>
                      <a:lnTo>
                        <a:pt x="512" y="502"/>
                      </a:lnTo>
                      <a:lnTo>
                        <a:pt x="514" y="503"/>
                      </a:lnTo>
                      <a:lnTo>
                        <a:pt x="516" y="505"/>
                      </a:lnTo>
                      <a:lnTo>
                        <a:pt x="517" y="508"/>
                      </a:lnTo>
                      <a:lnTo>
                        <a:pt x="517" y="509"/>
                      </a:lnTo>
                      <a:lnTo>
                        <a:pt x="519" y="512"/>
                      </a:lnTo>
                      <a:lnTo>
                        <a:pt x="519" y="513"/>
                      </a:lnTo>
                      <a:lnTo>
                        <a:pt x="516" y="516"/>
                      </a:lnTo>
                      <a:lnTo>
                        <a:pt x="510" y="520"/>
                      </a:lnTo>
                      <a:lnTo>
                        <a:pt x="508" y="520"/>
                      </a:lnTo>
                      <a:lnTo>
                        <a:pt x="506" y="520"/>
                      </a:lnTo>
                      <a:lnTo>
                        <a:pt x="504" y="520"/>
                      </a:lnTo>
                      <a:lnTo>
                        <a:pt x="502" y="521"/>
                      </a:lnTo>
                      <a:lnTo>
                        <a:pt x="502" y="522"/>
                      </a:lnTo>
                      <a:lnTo>
                        <a:pt x="495" y="522"/>
                      </a:lnTo>
                      <a:lnTo>
                        <a:pt x="487" y="524"/>
                      </a:lnTo>
                      <a:lnTo>
                        <a:pt x="480" y="525"/>
                      </a:lnTo>
                      <a:lnTo>
                        <a:pt x="470" y="528"/>
                      </a:lnTo>
                      <a:lnTo>
                        <a:pt x="463" y="529"/>
                      </a:lnTo>
                      <a:lnTo>
                        <a:pt x="453" y="530"/>
                      </a:lnTo>
                      <a:lnTo>
                        <a:pt x="445" y="531"/>
                      </a:lnTo>
                      <a:lnTo>
                        <a:pt x="440" y="531"/>
                      </a:lnTo>
                      <a:lnTo>
                        <a:pt x="425" y="540"/>
                      </a:lnTo>
                      <a:lnTo>
                        <a:pt x="425" y="572"/>
                      </a:lnTo>
                      <a:lnTo>
                        <a:pt x="417" y="578"/>
                      </a:lnTo>
                      <a:lnTo>
                        <a:pt x="396" y="577"/>
                      </a:lnTo>
                      <a:lnTo>
                        <a:pt x="375" y="574"/>
                      </a:lnTo>
                      <a:lnTo>
                        <a:pt x="354" y="570"/>
                      </a:lnTo>
                      <a:lnTo>
                        <a:pt x="334" y="565"/>
                      </a:lnTo>
                      <a:lnTo>
                        <a:pt x="313" y="561"/>
                      </a:lnTo>
                      <a:lnTo>
                        <a:pt x="292" y="557"/>
                      </a:lnTo>
                      <a:lnTo>
                        <a:pt x="271" y="553"/>
                      </a:lnTo>
                      <a:lnTo>
                        <a:pt x="250" y="553"/>
                      </a:lnTo>
                      <a:lnTo>
                        <a:pt x="260" y="559"/>
                      </a:lnTo>
                      <a:lnTo>
                        <a:pt x="264" y="560"/>
                      </a:lnTo>
                      <a:lnTo>
                        <a:pt x="267" y="561"/>
                      </a:lnTo>
                      <a:lnTo>
                        <a:pt x="271" y="564"/>
                      </a:lnTo>
                      <a:lnTo>
                        <a:pt x="275" y="566"/>
                      </a:lnTo>
                      <a:lnTo>
                        <a:pt x="279" y="569"/>
                      </a:lnTo>
                      <a:lnTo>
                        <a:pt x="282" y="572"/>
                      </a:lnTo>
                      <a:lnTo>
                        <a:pt x="284" y="574"/>
                      </a:lnTo>
                      <a:lnTo>
                        <a:pt x="286" y="574"/>
                      </a:lnTo>
                      <a:lnTo>
                        <a:pt x="286" y="577"/>
                      </a:lnTo>
                      <a:lnTo>
                        <a:pt x="288" y="579"/>
                      </a:lnTo>
                      <a:lnTo>
                        <a:pt x="288" y="581"/>
                      </a:lnTo>
                      <a:lnTo>
                        <a:pt x="288" y="583"/>
                      </a:lnTo>
                      <a:lnTo>
                        <a:pt x="290" y="586"/>
                      </a:lnTo>
                      <a:lnTo>
                        <a:pt x="290" y="589"/>
                      </a:lnTo>
                      <a:lnTo>
                        <a:pt x="292" y="591"/>
                      </a:lnTo>
                      <a:lnTo>
                        <a:pt x="292" y="592"/>
                      </a:lnTo>
                      <a:lnTo>
                        <a:pt x="277" y="592"/>
                      </a:lnTo>
                      <a:lnTo>
                        <a:pt x="262" y="590"/>
                      </a:lnTo>
                      <a:lnTo>
                        <a:pt x="246" y="587"/>
                      </a:lnTo>
                      <a:lnTo>
                        <a:pt x="233" y="583"/>
                      </a:lnTo>
                      <a:lnTo>
                        <a:pt x="218" y="581"/>
                      </a:lnTo>
                      <a:lnTo>
                        <a:pt x="205" y="578"/>
                      </a:lnTo>
                      <a:lnTo>
                        <a:pt x="190" y="578"/>
                      </a:lnTo>
                      <a:lnTo>
                        <a:pt x="174" y="581"/>
                      </a:lnTo>
                      <a:lnTo>
                        <a:pt x="178" y="581"/>
                      </a:lnTo>
                      <a:lnTo>
                        <a:pt x="180" y="582"/>
                      </a:lnTo>
                      <a:lnTo>
                        <a:pt x="180" y="583"/>
                      </a:lnTo>
                      <a:lnTo>
                        <a:pt x="180" y="585"/>
                      </a:lnTo>
                      <a:lnTo>
                        <a:pt x="180" y="586"/>
                      </a:lnTo>
                      <a:lnTo>
                        <a:pt x="180" y="587"/>
                      </a:lnTo>
                      <a:lnTo>
                        <a:pt x="180" y="589"/>
                      </a:lnTo>
                      <a:lnTo>
                        <a:pt x="180" y="590"/>
                      </a:lnTo>
                      <a:lnTo>
                        <a:pt x="184" y="590"/>
                      </a:lnTo>
                      <a:lnTo>
                        <a:pt x="184" y="591"/>
                      </a:lnTo>
                      <a:lnTo>
                        <a:pt x="184" y="594"/>
                      </a:lnTo>
                      <a:lnTo>
                        <a:pt x="186" y="595"/>
                      </a:lnTo>
                      <a:lnTo>
                        <a:pt x="186" y="598"/>
                      </a:lnTo>
                      <a:lnTo>
                        <a:pt x="188" y="600"/>
                      </a:lnTo>
                      <a:lnTo>
                        <a:pt x="188" y="602"/>
                      </a:lnTo>
                      <a:lnTo>
                        <a:pt x="188" y="604"/>
                      </a:lnTo>
                      <a:lnTo>
                        <a:pt x="188" y="605"/>
                      </a:lnTo>
                      <a:lnTo>
                        <a:pt x="180" y="608"/>
                      </a:lnTo>
                      <a:lnTo>
                        <a:pt x="178" y="609"/>
                      </a:lnTo>
                      <a:lnTo>
                        <a:pt x="178" y="611"/>
                      </a:lnTo>
                      <a:lnTo>
                        <a:pt x="178" y="612"/>
                      </a:lnTo>
                      <a:lnTo>
                        <a:pt x="176" y="613"/>
                      </a:lnTo>
                      <a:lnTo>
                        <a:pt x="176" y="614"/>
                      </a:lnTo>
                      <a:lnTo>
                        <a:pt x="174" y="616"/>
                      </a:lnTo>
                      <a:lnTo>
                        <a:pt x="174" y="617"/>
                      </a:lnTo>
                      <a:lnTo>
                        <a:pt x="169" y="618"/>
                      </a:lnTo>
                      <a:lnTo>
                        <a:pt x="163" y="622"/>
                      </a:lnTo>
                      <a:lnTo>
                        <a:pt x="157" y="626"/>
                      </a:lnTo>
                      <a:lnTo>
                        <a:pt x="152" y="631"/>
                      </a:lnTo>
                      <a:lnTo>
                        <a:pt x="146" y="637"/>
                      </a:lnTo>
                      <a:lnTo>
                        <a:pt x="142" y="640"/>
                      </a:lnTo>
                      <a:lnTo>
                        <a:pt x="138" y="644"/>
                      </a:lnTo>
                      <a:lnTo>
                        <a:pt x="135" y="646"/>
                      </a:lnTo>
                      <a:lnTo>
                        <a:pt x="133" y="651"/>
                      </a:lnTo>
                      <a:lnTo>
                        <a:pt x="131" y="656"/>
                      </a:lnTo>
                      <a:lnTo>
                        <a:pt x="127" y="663"/>
                      </a:lnTo>
                      <a:lnTo>
                        <a:pt x="123" y="668"/>
                      </a:lnTo>
                      <a:lnTo>
                        <a:pt x="119" y="674"/>
                      </a:lnTo>
                      <a:lnTo>
                        <a:pt x="116" y="679"/>
                      </a:lnTo>
                      <a:lnTo>
                        <a:pt x="114" y="686"/>
                      </a:lnTo>
                      <a:lnTo>
                        <a:pt x="112" y="691"/>
                      </a:lnTo>
                      <a:lnTo>
                        <a:pt x="110" y="691"/>
                      </a:lnTo>
                      <a:lnTo>
                        <a:pt x="108" y="692"/>
                      </a:lnTo>
                      <a:lnTo>
                        <a:pt x="104" y="694"/>
                      </a:lnTo>
                      <a:lnTo>
                        <a:pt x="101" y="694"/>
                      </a:lnTo>
                      <a:lnTo>
                        <a:pt x="99" y="695"/>
                      </a:lnTo>
                      <a:lnTo>
                        <a:pt x="97" y="696"/>
                      </a:lnTo>
                      <a:lnTo>
                        <a:pt x="95" y="698"/>
                      </a:lnTo>
                      <a:lnTo>
                        <a:pt x="95" y="700"/>
                      </a:lnTo>
                      <a:lnTo>
                        <a:pt x="85" y="705"/>
                      </a:lnTo>
                      <a:lnTo>
                        <a:pt x="74" y="709"/>
                      </a:lnTo>
                      <a:lnTo>
                        <a:pt x="63" y="712"/>
                      </a:lnTo>
                      <a:lnTo>
                        <a:pt x="51" y="716"/>
                      </a:lnTo>
                      <a:lnTo>
                        <a:pt x="38" y="718"/>
                      </a:lnTo>
                      <a:lnTo>
                        <a:pt x="25" y="720"/>
                      </a:lnTo>
                      <a:lnTo>
                        <a:pt x="11" y="721"/>
                      </a:lnTo>
                      <a:lnTo>
                        <a:pt x="0" y="722"/>
                      </a:lnTo>
                      <a:lnTo>
                        <a:pt x="0" y="714"/>
                      </a:lnTo>
                      <a:lnTo>
                        <a:pt x="2" y="708"/>
                      </a:lnTo>
                      <a:lnTo>
                        <a:pt x="4" y="703"/>
                      </a:lnTo>
                      <a:lnTo>
                        <a:pt x="8" y="696"/>
                      </a:lnTo>
                      <a:lnTo>
                        <a:pt x="10" y="690"/>
                      </a:lnTo>
                      <a:lnTo>
                        <a:pt x="11" y="685"/>
                      </a:lnTo>
                      <a:lnTo>
                        <a:pt x="13" y="678"/>
                      </a:lnTo>
                      <a:lnTo>
                        <a:pt x="13" y="673"/>
                      </a:lnTo>
                      <a:lnTo>
                        <a:pt x="15" y="672"/>
                      </a:lnTo>
                      <a:lnTo>
                        <a:pt x="17" y="669"/>
                      </a:lnTo>
                      <a:lnTo>
                        <a:pt x="19" y="668"/>
                      </a:lnTo>
                      <a:lnTo>
                        <a:pt x="21" y="665"/>
                      </a:lnTo>
                      <a:lnTo>
                        <a:pt x="23" y="663"/>
                      </a:lnTo>
                      <a:lnTo>
                        <a:pt x="23" y="661"/>
                      </a:lnTo>
                      <a:lnTo>
                        <a:pt x="25" y="659"/>
                      </a:lnTo>
                      <a:lnTo>
                        <a:pt x="27" y="657"/>
                      </a:lnTo>
                      <a:lnTo>
                        <a:pt x="28" y="635"/>
                      </a:lnTo>
                      <a:lnTo>
                        <a:pt x="32" y="612"/>
                      </a:lnTo>
                      <a:lnTo>
                        <a:pt x="38" y="589"/>
                      </a:lnTo>
                      <a:lnTo>
                        <a:pt x="46" y="565"/>
                      </a:lnTo>
                      <a:lnTo>
                        <a:pt x="51" y="543"/>
                      </a:lnTo>
                      <a:lnTo>
                        <a:pt x="57" y="520"/>
                      </a:lnTo>
                      <a:lnTo>
                        <a:pt x="61" y="498"/>
                      </a:lnTo>
                      <a:lnTo>
                        <a:pt x="63" y="477"/>
                      </a:lnTo>
                      <a:lnTo>
                        <a:pt x="102" y="477"/>
                      </a:lnTo>
                      <a:lnTo>
                        <a:pt x="142" y="479"/>
                      </a:lnTo>
                      <a:lnTo>
                        <a:pt x="182" y="482"/>
                      </a:lnTo>
                      <a:lnTo>
                        <a:pt x="224" y="486"/>
                      </a:lnTo>
                      <a:lnTo>
                        <a:pt x="265" y="489"/>
                      </a:lnTo>
                      <a:lnTo>
                        <a:pt x="305" y="491"/>
                      </a:lnTo>
                      <a:lnTo>
                        <a:pt x="347" y="494"/>
                      </a:lnTo>
                      <a:lnTo>
                        <a:pt x="385" y="495"/>
                      </a:lnTo>
                      <a:lnTo>
                        <a:pt x="385" y="490"/>
                      </a:lnTo>
                      <a:lnTo>
                        <a:pt x="385" y="485"/>
                      </a:lnTo>
                      <a:lnTo>
                        <a:pt x="383" y="478"/>
                      </a:lnTo>
                      <a:lnTo>
                        <a:pt x="381" y="472"/>
                      </a:lnTo>
                      <a:lnTo>
                        <a:pt x="379" y="466"/>
                      </a:lnTo>
                      <a:lnTo>
                        <a:pt x="377" y="460"/>
                      </a:lnTo>
                      <a:lnTo>
                        <a:pt x="375" y="456"/>
                      </a:lnTo>
                      <a:lnTo>
                        <a:pt x="372" y="452"/>
                      </a:lnTo>
                      <a:lnTo>
                        <a:pt x="368" y="452"/>
                      </a:lnTo>
                      <a:lnTo>
                        <a:pt x="368" y="446"/>
                      </a:lnTo>
                      <a:lnTo>
                        <a:pt x="364" y="443"/>
                      </a:lnTo>
                      <a:lnTo>
                        <a:pt x="362" y="441"/>
                      </a:lnTo>
                      <a:lnTo>
                        <a:pt x="358" y="437"/>
                      </a:lnTo>
                      <a:lnTo>
                        <a:pt x="356" y="433"/>
                      </a:lnTo>
                      <a:lnTo>
                        <a:pt x="354" y="428"/>
                      </a:lnTo>
                      <a:lnTo>
                        <a:pt x="351" y="425"/>
                      </a:lnTo>
                      <a:lnTo>
                        <a:pt x="349" y="422"/>
                      </a:lnTo>
                      <a:lnTo>
                        <a:pt x="345" y="421"/>
                      </a:lnTo>
                      <a:lnTo>
                        <a:pt x="343" y="415"/>
                      </a:lnTo>
                      <a:lnTo>
                        <a:pt x="339" y="403"/>
                      </a:lnTo>
                      <a:lnTo>
                        <a:pt x="334" y="389"/>
                      </a:lnTo>
                      <a:lnTo>
                        <a:pt x="328" y="373"/>
                      </a:lnTo>
                      <a:lnTo>
                        <a:pt x="320" y="357"/>
                      </a:lnTo>
                      <a:lnTo>
                        <a:pt x="313" y="344"/>
                      </a:lnTo>
                      <a:lnTo>
                        <a:pt x="309" y="339"/>
                      </a:lnTo>
                      <a:lnTo>
                        <a:pt x="305" y="335"/>
                      </a:lnTo>
                      <a:lnTo>
                        <a:pt x="303" y="333"/>
                      </a:lnTo>
                      <a:lnTo>
                        <a:pt x="300" y="331"/>
                      </a:lnTo>
                      <a:lnTo>
                        <a:pt x="300" y="321"/>
                      </a:lnTo>
                      <a:lnTo>
                        <a:pt x="298" y="307"/>
                      </a:lnTo>
                      <a:lnTo>
                        <a:pt x="294" y="290"/>
                      </a:lnTo>
                      <a:lnTo>
                        <a:pt x="290" y="272"/>
                      </a:lnTo>
                      <a:lnTo>
                        <a:pt x="284" y="254"/>
                      </a:lnTo>
                      <a:lnTo>
                        <a:pt x="279" y="237"/>
                      </a:lnTo>
                      <a:lnTo>
                        <a:pt x="275" y="224"/>
                      </a:lnTo>
                      <a:lnTo>
                        <a:pt x="269" y="216"/>
                      </a:lnTo>
                      <a:lnTo>
                        <a:pt x="264" y="216"/>
                      </a:lnTo>
                      <a:lnTo>
                        <a:pt x="260" y="208"/>
                      </a:lnTo>
                      <a:lnTo>
                        <a:pt x="254" y="200"/>
                      </a:lnTo>
                      <a:lnTo>
                        <a:pt x="252" y="193"/>
                      </a:lnTo>
                      <a:lnTo>
                        <a:pt x="250" y="182"/>
                      </a:lnTo>
                      <a:lnTo>
                        <a:pt x="246" y="163"/>
                      </a:lnTo>
                      <a:lnTo>
                        <a:pt x="246" y="141"/>
                      </a:lnTo>
                      <a:lnTo>
                        <a:pt x="246" y="119"/>
                      </a:lnTo>
                      <a:lnTo>
                        <a:pt x="245" y="96"/>
                      </a:lnTo>
                      <a:lnTo>
                        <a:pt x="243" y="77"/>
                      </a:lnTo>
                      <a:lnTo>
                        <a:pt x="237" y="59"/>
                      </a:lnTo>
                      <a:lnTo>
                        <a:pt x="233" y="59"/>
                      </a:lnTo>
                      <a:lnTo>
                        <a:pt x="231" y="55"/>
                      </a:lnTo>
                      <a:lnTo>
                        <a:pt x="228" y="50"/>
                      </a:lnTo>
                      <a:lnTo>
                        <a:pt x="226" y="42"/>
                      </a:lnTo>
                      <a:lnTo>
                        <a:pt x="224" y="34"/>
                      </a:lnTo>
                      <a:lnTo>
                        <a:pt x="222" y="25"/>
                      </a:lnTo>
                      <a:lnTo>
                        <a:pt x="222" y="17"/>
                      </a:lnTo>
                      <a:lnTo>
                        <a:pt x="222" y="11"/>
                      </a:lnTo>
                      <a:lnTo>
                        <a:pt x="224" y="7"/>
                      </a:lnTo>
                      <a:lnTo>
                        <a:pt x="229" y="7"/>
                      </a:lnTo>
                      <a:lnTo>
                        <a:pt x="229" y="0"/>
                      </a:lnTo>
                      <a:lnTo>
                        <a:pt x="237" y="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1600" dirty="0">
                    <a:latin typeface="Times New Roman"/>
                    <a:cs typeface="Times New Roman"/>
                  </a:endParaRPr>
                </a:p>
              </p:txBody>
            </p:sp>
            <p:sp>
              <p:nvSpPr>
                <p:cNvPr id="56" name="Freeform 22">
                  <a:extLst>
                    <a:ext uri="{FF2B5EF4-FFF2-40B4-BE49-F238E27FC236}">
                      <a16:creationId xmlns:a16="http://schemas.microsoft.com/office/drawing/2014/main" id="{D3080EE9-B636-B0FD-BE96-95148DE9687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20" y="3228"/>
                  <a:ext cx="371" cy="504"/>
                </a:xfrm>
                <a:custGeom>
                  <a:avLst/>
                  <a:gdLst>
                    <a:gd name="T0" fmla="*/ 0 w 371"/>
                    <a:gd name="T1" fmla="*/ 499 h 504"/>
                    <a:gd name="T2" fmla="*/ 2 w 371"/>
                    <a:gd name="T3" fmla="*/ 490 h 504"/>
                    <a:gd name="T4" fmla="*/ 2 w 371"/>
                    <a:gd name="T5" fmla="*/ 482 h 504"/>
                    <a:gd name="T6" fmla="*/ 41 w 371"/>
                    <a:gd name="T7" fmla="*/ 477 h 504"/>
                    <a:gd name="T8" fmla="*/ 163 w 371"/>
                    <a:gd name="T9" fmla="*/ 486 h 504"/>
                    <a:gd name="T10" fmla="*/ 286 w 371"/>
                    <a:gd name="T11" fmla="*/ 494 h 504"/>
                    <a:gd name="T12" fmla="*/ 324 w 371"/>
                    <a:gd name="T13" fmla="*/ 485 h 504"/>
                    <a:gd name="T14" fmla="*/ 318 w 371"/>
                    <a:gd name="T15" fmla="*/ 466 h 504"/>
                    <a:gd name="T16" fmla="*/ 311 w 371"/>
                    <a:gd name="T17" fmla="*/ 452 h 504"/>
                    <a:gd name="T18" fmla="*/ 303 w 371"/>
                    <a:gd name="T19" fmla="*/ 443 h 504"/>
                    <a:gd name="T20" fmla="*/ 295 w 371"/>
                    <a:gd name="T21" fmla="*/ 433 h 504"/>
                    <a:gd name="T22" fmla="*/ 288 w 371"/>
                    <a:gd name="T23" fmla="*/ 422 h 504"/>
                    <a:gd name="T24" fmla="*/ 278 w 371"/>
                    <a:gd name="T25" fmla="*/ 403 h 504"/>
                    <a:gd name="T26" fmla="*/ 259 w 371"/>
                    <a:gd name="T27" fmla="*/ 357 h 504"/>
                    <a:gd name="T28" fmla="*/ 244 w 371"/>
                    <a:gd name="T29" fmla="*/ 335 h 504"/>
                    <a:gd name="T30" fmla="*/ 239 w 371"/>
                    <a:gd name="T31" fmla="*/ 321 h 504"/>
                    <a:gd name="T32" fmla="*/ 229 w 371"/>
                    <a:gd name="T33" fmla="*/ 272 h 504"/>
                    <a:gd name="T34" fmla="*/ 214 w 371"/>
                    <a:gd name="T35" fmla="*/ 224 h 504"/>
                    <a:gd name="T36" fmla="*/ 199 w 371"/>
                    <a:gd name="T37" fmla="*/ 208 h 504"/>
                    <a:gd name="T38" fmla="*/ 189 w 371"/>
                    <a:gd name="T39" fmla="*/ 182 h 504"/>
                    <a:gd name="T40" fmla="*/ 185 w 371"/>
                    <a:gd name="T41" fmla="*/ 119 h 504"/>
                    <a:gd name="T42" fmla="*/ 176 w 371"/>
                    <a:gd name="T43" fmla="*/ 59 h 504"/>
                    <a:gd name="T44" fmla="*/ 167 w 371"/>
                    <a:gd name="T45" fmla="*/ 50 h 504"/>
                    <a:gd name="T46" fmla="*/ 161 w 371"/>
                    <a:gd name="T47" fmla="*/ 25 h 504"/>
                    <a:gd name="T48" fmla="*/ 163 w 371"/>
                    <a:gd name="T49" fmla="*/ 7 h 504"/>
                    <a:gd name="T50" fmla="*/ 176 w 371"/>
                    <a:gd name="T51" fmla="*/ 7 h 504"/>
                    <a:gd name="T52" fmla="*/ 210 w 371"/>
                    <a:gd name="T53" fmla="*/ 13 h 504"/>
                    <a:gd name="T54" fmla="*/ 240 w 371"/>
                    <a:gd name="T55" fmla="*/ 8 h 504"/>
                    <a:gd name="T56" fmla="*/ 261 w 371"/>
                    <a:gd name="T57" fmla="*/ 2 h 504"/>
                    <a:gd name="T58" fmla="*/ 259 w 371"/>
                    <a:gd name="T59" fmla="*/ 8 h 504"/>
                    <a:gd name="T60" fmla="*/ 257 w 371"/>
                    <a:gd name="T61" fmla="*/ 15 h 504"/>
                    <a:gd name="T62" fmla="*/ 252 w 371"/>
                    <a:gd name="T63" fmla="*/ 25 h 504"/>
                    <a:gd name="T64" fmla="*/ 246 w 371"/>
                    <a:gd name="T65" fmla="*/ 32 h 504"/>
                    <a:gd name="T66" fmla="*/ 237 w 371"/>
                    <a:gd name="T67" fmla="*/ 38 h 504"/>
                    <a:gd name="T68" fmla="*/ 231 w 371"/>
                    <a:gd name="T69" fmla="*/ 42 h 504"/>
                    <a:gd name="T70" fmla="*/ 227 w 371"/>
                    <a:gd name="T71" fmla="*/ 47 h 504"/>
                    <a:gd name="T72" fmla="*/ 225 w 371"/>
                    <a:gd name="T73" fmla="*/ 51 h 504"/>
                    <a:gd name="T74" fmla="*/ 220 w 371"/>
                    <a:gd name="T75" fmla="*/ 55 h 504"/>
                    <a:gd name="T76" fmla="*/ 212 w 371"/>
                    <a:gd name="T77" fmla="*/ 68 h 504"/>
                    <a:gd name="T78" fmla="*/ 212 w 371"/>
                    <a:gd name="T79" fmla="*/ 134 h 504"/>
                    <a:gd name="T80" fmla="*/ 231 w 371"/>
                    <a:gd name="T81" fmla="*/ 200 h 504"/>
                    <a:gd name="T82" fmla="*/ 244 w 371"/>
                    <a:gd name="T83" fmla="*/ 216 h 504"/>
                    <a:gd name="T84" fmla="*/ 248 w 371"/>
                    <a:gd name="T85" fmla="*/ 225 h 504"/>
                    <a:gd name="T86" fmla="*/ 263 w 371"/>
                    <a:gd name="T87" fmla="*/ 238 h 504"/>
                    <a:gd name="T88" fmla="*/ 278 w 371"/>
                    <a:gd name="T89" fmla="*/ 247 h 504"/>
                    <a:gd name="T90" fmla="*/ 286 w 371"/>
                    <a:gd name="T91" fmla="*/ 267 h 504"/>
                    <a:gd name="T92" fmla="*/ 292 w 371"/>
                    <a:gd name="T93" fmla="*/ 312 h 504"/>
                    <a:gd name="T94" fmla="*/ 297 w 371"/>
                    <a:gd name="T95" fmla="*/ 338 h 504"/>
                    <a:gd name="T96" fmla="*/ 303 w 371"/>
                    <a:gd name="T97" fmla="*/ 355 h 504"/>
                    <a:gd name="T98" fmla="*/ 312 w 371"/>
                    <a:gd name="T99" fmla="*/ 373 h 504"/>
                    <a:gd name="T100" fmla="*/ 318 w 371"/>
                    <a:gd name="T101" fmla="*/ 386 h 504"/>
                    <a:gd name="T102" fmla="*/ 333 w 371"/>
                    <a:gd name="T103" fmla="*/ 407 h 504"/>
                    <a:gd name="T104" fmla="*/ 345 w 371"/>
                    <a:gd name="T105" fmla="*/ 429 h 504"/>
                    <a:gd name="T106" fmla="*/ 350 w 371"/>
                    <a:gd name="T107" fmla="*/ 435 h 504"/>
                    <a:gd name="T108" fmla="*/ 360 w 371"/>
                    <a:gd name="T109" fmla="*/ 442 h 504"/>
                    <a:gd name="T110" fmla="*/ 371 w 371"/>
                    <a:gd name="T111" fmla="*/ 452 h 504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</a:gdLst>
                  <a:ahLst/>
                  <a:cxnLst>
                    <a:cxn ang="T112">
                      <a:pos x="T0" y="T1"/>
                    </a:cxn>
                    <a:cxn ang="T113">
                      <a:pos x="T2" y="T3"/>
                    </a:cxn>
                    <a:cxn ang="T114">
                      <a:pos x="T4" y="T5"/>
                    </a:cxn>
                    <a:cxn ang="T115">
                      <a:pos x="T6" y="T7"/>
                    </a:cxn>
                    <a:cxn ang="T116">
                      <a:pos x="T8" y="T9"/>
                    </a:cxn>
                    <a:cxn ang="T117">
                      <a:pos x="T10" y="T11"/>
                    </a:cxn>
                    <a:cxn ang="T118">
                      <a:pos x="T12" y="T13"/>
                    </a:cxn>
                    <a:cxn ang="T119">
                      <a:pos x="T14" y="T15"/>
                    </a:cxn>
                    <a:cxn ang="T120">
                      <a:pos x="T16" y="T17"/>
                    </a:cxn>
                    <a:cxn ang="T121">
                      <a:pos x="T18" y="T19"/>
                    </a:cxn>
                    <a:cxn ang="T122">
                      <a:pos x="T20" y="T21"/>
                    </a:cxn>
                    <a:cxn ang="T123">
                      <a:pos x="T22" y="T23"/>
                    </a:cxn>
                    <a:cxn ang="T124">
                      <a:pos x="T24" y="T25"/>
                    </a:cxn>
                    <a:cxn ang="T125">
                      <a:pos x="T26" y="T27"/>
                    </a:cxn>
                    <a:cxn ang="T126">
                      <a:pos x="T28" y="T29"/>
                    </a:cxn>
                    <a:cxn ang="T127">
                      <a:pos x="T30" y="T31"/>
                    </a:cxn>
                    <a:cxn ang="T128">
                      <a:pos x="T32" y="T33"/>
                    </a:cxn>
                    <a:cxn ang="T129">
                      <a:pos x="T34" y="T35"/>
                    </a:cxn>
                    <a:cxn ang="T130">
                      <a:pos x="T36" y="T37"/>
                    </a:cxn>
                    <a:cxn ang="T131">
                      <a:pos x="T38" y="T39"/>
                    </a:cxn>
                    <a:cxn ang="T132">
                      <a:pos x="T40" y="T41"/>
                    </a:cxn>
                    <a:cxn ang="T133">
                      <a:pos x="T42" y="T43"/>
                    </a:cxn>
                    <a:cxn ang="T134">
                      <a:pos x="T44" y="T45"/>
                    </a:cxn>
                    <a:cxn ang="T135">
                      <a:pos x="T46" y="T47"/>
                    </a:cxn>
                    <a:cxn ang="T136">
                      <a:pos x="T48" y="T49"/>
                    </a:cxn>
                    <a:cxn ang="T137">
                      <a:pos x="T50" y="T51"/>
                    </a:cxn>
                    <a:cxn ang="T138">
                      <a:pos x="T52" y="T53"/>
                    </a:cxn>
                    <a:cxn ang="T139">
                      <a:pos x="T54" y="T55"/>
                    </a:cxn>
                    <a:cxn ang="T140">
                      <a:pos x="T56" y="T57"/>
                    </a:cxn>
                    <a:cxn ang="T141">
                      <a:pos x="T58" y="T59"/>
                    </a:cxn>
                    <a:cxn ang="T142">
                      <a:pos x="T60" y="T61"/>
                    </a:cxn>
                    <a:cxn ang="T143">
                      <a:pos x="T62" y="T63"/>
                    </a:cxn>
                    <a:cxn ang="T144">
                      <a:pos x="T64" y="T65"/>
                    </a:cxn>
                    <a:cxn ang="T145">
                      <a:pos x="T66" y="T67"/>
                    </a:cxn>
                    <a:cxn ang="T146">
                      <a:pos x="T68" y="T69"/>
                    </a:cxn>
                    <a:cxn ang="T147">
                      <a:pos x="T70" y="T71"/>
                    </a:cxn>
                    <a:cxn ang="T148">
                      <a:pos x="T72" y="T73"/>
                    </a:cxn>
                    <a:cxn ang="T149">
                      <a:pos x="T74" y="T75"/>
                    </a:cxn>
                    <a:cxn ang="T150">
                      <a:pos x="T76" y="T77"/>
                    </a:cxn>
                    <a:cxn ang="T151">
                      <a:pos x="T78" y="T79"/>
                    </a:cxn>
                    <a:cxn ang="T152">
                      <a:pos x="T80" y="T81"/>
                    </a:cxn>
                    <a:cxn ang="T153">
                      <a:pos x="T82" y="T83"/>
                    </a:cxn>
                    <a:cxn ang="T154">
                      <a:pos x="T84" y="T85"/>
                    </a:cxn>
                    <a:cxn ang="T155">
                      <a:pos x="T86" y="T87"/>
                    </a:cxn>
                    <a:cxn ang="T156">
                      <a:pos x="T88" y="T89"/>
                    </a:cxn>
                    <a:cxn ang="T157">
                      <a:pos x="T90" y="T91"/>
                    </a:cxn>
                    <a:cxn ang="T158">
                      <a:pos x="T92" y="T93"/>
                    </a:cxn>
                    <a:cxn ang="T159">
                      <a:pos x="T94" y="T95"/>
                    </a:cxn>
                    <a:cxn ang="T160">
                      <a:pos x="T96" y="T97"/>
                    </a:cxn>
                    <a:cxn ang="T161">
                      <a:pos x="T98" y="T99"/>
                    </a:cxn>
                    <a:cxn ang="T162">
                      <a:pos x="T100" y="T101"/>
                    </a:cxn>
                    <a:cxn ang="T163">
                      <a:pos x="T102" y="T103"/>
                    </a:cxn>
                    <a:cxn ang="T164">
                      <a:pos x="T104" y="T105"/>
                    </a:cxn>
                    <a:cxn ang="T165">
                      <a:pos x="T106" y="T107"/>
                    </a:cxn>
                    <a:cxn ang="T166">
                      <a:pos x="T108" y="T109"/>
                    </a:cxn>
                    <a:cxn ang="T167">
                      <a:pos x="T110" y="T111"/>
                    </a:cxn>
                  </a:cxnLst>
                  <a:rect l="0" t="0" r="r" b="b"/>
                  <a:pathLst>
                    <a:path w="371" h="504">
                      <a:moveTo>
                        <a:pt x="371" y="452"/>
                      </a:moveTo>
                      <a:lnTo>
                        <a:pt x="371" y="504"/>
                      </a:lnTo>
                      <a:lnTo>
                        <a:pt x="0" y="499"/>
                      </a:lnTo>
                      <a:lnTo>
                        <a:pt x="0" y="495"/>
                      </a:lnTo>
                      <a:lnTo>
                        <a:pt x="2" y="492"/>
                      </a:lnTo>
                      <a:lnTo>
                        <a:pt x="2" y="490"/>
                      </a:lnTo>
                      <a:lnTo>
                        <a:pt x="2" y="487"/>
                      </a:lnTo>
                      <a:lnTo>
                        <a:pt x="2" y="485"/>
                      </a:lnTo>
                      <a:lnTo>
                        <a:pt x="2" y="482"/>
                      </a:lnTo>
                      <a:lnTo>
                        <a:pt x="2" y="479"/>
                      </a:lnTo>
                      <a:lnTo>
                        <a:pt x="2" y="477"/>
                      </a:lnTo>
                      <a:lnTo>
                        <a:pt x="41" y="477"/>
                      </a:lnTo>
                      <a:lnTo>
                        <a:pt x="81" y="479"/>
                      </a:lnTo>
                      <a:lnTo>
                        <a:pt x="121" y="482"/>
                      </a:lnTo>
                      <a:lnTo>
                        <a:pt x="163" y="486"/>
                      </a:lnTo>
                      <a:lnTo>
                        <a:pt x="204" y="489"/>
                      </a:lnTo>
                      <a:lnTo>
                        <a:pt x="244" y="491"/>
                      </a:lnTo>
                      <a:lnTo>
                        <a:pt x="286" y="494"/>
                      </a:lnTo>
                      <a:lnTo>
                        <a:pt x="324" y="495"/>
                      </a:lnTo>
                      <a:lnTo>
                        <a:pt x="324" y="490"/>
                      </a:lnTo>
                      <a:lnTo>
                        <a:pt x="324" y="485"/>
                      </a:lnTo>
                      <a:lnTo>
                        <a:pt x="322" y="478"/>
                      </a:lnTo>
                      <a:lnTo>
                        <a:pt x="320" y="472"/>
                      </a:lnTo>
                      <a:lnTo>
                        <a:pt x="318" y="466"/>
                      </a:lnTo>
                      <a:lnTo>
                        <a:pt x="316" y="460"/>
                      </a:lnTo>
                      <a:lnTo>
                        <a:pt x="314" y="456"/>
                      </a:lnTo>
                      <a:lnTo>
                        <a:pt x="311" y="452"/>
                      </a:lnTo>
                      <a:lnTo>
                        <a:pt x="307" y="452"/>
                      </a:lnTo>
                      <a:lnTo>
                        <a:pt x="307" y="446"/>
                      </a:lnTo>
                      <a:lnTo>
                        <a:pt x="303" y="443"/>
                      </a:lnTo>
                      <a:lnTo>
                        <a:pt x="301" y="441"/>
                      </a:lnTo>
                      <a:lnTo>
                        <a:pt x="297" y="437"/>
                      </a:lnTo>
                      <a:lnTo>
                        <a:pt x="295" y="433"/>
                      </a:lnTo>
                      <a:lnTo>
                        <a:pt x="293" y="428"/>
                      </a:lnTo>
                      <a:lnTo>
                        <a:pt x="290" y="425"/>
                      </a:lnTo>
                      <a:lnTo>
                        <a:pt x="288" y="422"/>
                      </a:lnTo>
                      <a:lnTo>
                        <a:pt x="284" y="421"/>
                      </a:lnTo>
                      <a:lnTo>
                        <a:pt x="282" y="415"/>
                      </a:lnTo>
                      <a:lnTo>
                        <a:pt x="278" y="403"/>
                      </a:lnTo>
                      <a:lnTo>
                        <a:pt x="273" y="389"/>
                      </a:lnTo>
                      <a:lnTo>
                        <a:pt x="267" y="373"/>
                      </a:lnTo>
                      <a:lnTo>
                        <a:pt x="259" y="357"/>
                      </a:lnTo>
                      <a:lnTo>
                        <a:pt x="252" y="344"/>
                      </a:lnTo>
                      <a:lnTo>
                        <a:pt x="248" y="339"/>
                      </a:lnTo>
                      <a:lnTo>
                        <a:pt x="244" y="335"/>
                      </a:lnTo>
                      <a:lnTo>
                        <a:pt x="242" y="333"/>
                      </a:lnTo>
                      <a:lnTo>
                        <a:pt x="239" y="331"/>
                      </a:lnTo>
                      <a:lnTo>
                        <a:pt x="239" y="321"/>
                      </a:lnTo>
                      <a:lnTo>
                        <a:pt x="237" y="307"/>
                      </a:lnTo>
                      <a:lnTo>
                        <a:pt x="233" y="290"/>
                      </a:lnTo>
                      <a:lnTo>
                        <a:pt x="229" y="272"/>
                      </a:lnTo>
                      <a:lnTo>
                        <a:pt x="223" y="254"/>
                      </a:lnTo>
                      <a:lnTo>
                        <a:pt x="218" y="237"/>
                      </a:lnTo>
                      <a:lnTo>
                        <a:pt x="214" y="224"/>
                      </a:lnTo>
                      <a:lnTo>
                        <a:pt x="208" y="216"/>
                      </a:lnTo>
                      <a:lnTo>
                        <a:pt x="203" y="216"/>
                      </a:lnTo>
                      <a:lnTo>
                        <a:pt x="199" y="208"/>
                      </a:lnTo>
                      <a:lnTo>
                        <a:pt x="193" y="200"/>
                      </a:lnTo>
                      <a:lnTo>
                        <a:pt x="191" y="193"/>
                      </a:lnTo>
                      <a:lnTo>
                        <a:pt x="189" y="182"/>
                      </a:lnTo>
                      <a:lnTo>
                        <a:pt x="185" y="163"/>
                      </a:lnTo>
                      <a:lnTo>
                        <a:pt x="185" y="141"/>
                      </a:lnTo>
                      <a:lnTo>
                        <a:pt x="185" y="119"/>
                      </a:lnTo>
                      <a:lnTo>
                        <a:pt x="184" y="96"/>
                      </a:lnTo>
                      <a:lnTo>
                        <a:pt x="182" y="77"/>
                      </a:lnTo>
                      <a:lnTo>
                        <a:pt x="176" y="59"/>
                      </a:lnTo>
                      <a:lnTo>
                        <a:pt x="172" y="59"/>
                      </a:lnTo>
                      <a:lnTo>
                        <a:pt x="170" y="55"/>
                      </a:lnTo>
                      <a:lnTo>
                        <a:pt x="167" y="50"/>
                      </a:lnTo>
                      <a:lnTo>
                        <a:pt x="165" y="42"/>
                      </a:lnTo>
                      <a:lnTo>
                        <a:pt x="163" y="34"/>
                      </a:lnTo>
                      <a:lnTo>
                        <a:pt x="161" y="25"/>
                      </a:lnTo>
                      <a:lnTo>
                        <a:pt x="161" y="17"/>
                      </a:lnTo>
                      <a:lnTo>
                        <a:pt x="161" y="11"/>
                      </a:lnTo>
                      <a:lnTo>
                        <a:pt x="163" y="7"/>
                      </a:lnTo>
                      <a:lnTo>
                        <a:pt x="168" y="7"/>
                      </a:lnTo>
                      <a:lnTo>
                        <a:pt x="168" y="0"/>
                      </a:lnTo>
                      <a:lnTo>
                        <a:pt x="176" y="7"/>
                      </a:lnTo>
                      <a:lnTo>
                        <a:pt x="189" y="11"/>
                      </a:lnTo>
                      <a:lnTo>
                        <a:pt x="201" y="13"/>
                      </a:lnTo>
                      <a:lnTo>
                        <a:pt x="210" y="13"/>
                      </a:lnTo>
                      <a:lnTo>
                        <a:pt x="221" y="13"/>
                      </a:lnTo>
                      <a:lnTo>
                        <a:pt x="231" y="11"/>
                      </a:lnTo>
                      <a:lnTo>
                        <a:pt x="240" y="8"/>
                      </a:lnTo>
                      <a:lnTo>
                        <a:pt x="250" y="4"/>
                      </a:lnTo>
                      <a:lnTo>
                        <a:pt x="261" y="0"/>
                      </a:lnTo>
                      <a:lnTo>
                        <a:pt x="261" y="2"/>
                      </a:lnTo>
                      <a:lnTo>
                        <a:pt x="261" y="4"/>
                      </a:lnTo>
                      <a:lnTo>
                        <a:pt x="259" y="6"/>
                      </a:lnTo>
                      <a:lnTo>
                        <a:pt x="259" y="8"/>
                      </a:lnTo>
                      <a:lnTo>
                        <a:pt x="259" y="11"/>
                      </a:lnTo>
                      <a:lnTo>
                        <a:pt x="257" y="12"/>
                      </a:lnTo>
                      <a:lnTo>
                        <a:pt x="257" y="15"/>
                      </a:lnTo>
                      <a:lnTo>
                        <a:pt x="257" y="16"/>
                      </a:lnTo>
                      <a:lnTo>
                        <a:pt x="252" y="16"/>
                      </a:lnTo>
                      <a:lnTo>
                        <a:pt x="252" y="25"/>
                      </a:lnTo>
                      <a:lnTo>
                        <a:pt x="250" y="26"/>
                      </a:lnTo>
                      <a:lnTo>
                        <a:pt x="248" y="29"/>
                      </a:lnTo>
                      <a:lnTo>
                        <a:pt x="246" y="32"/>
                      </a:lnTo>
                      <a:lnTo>
                        <a:pt x="242" y="34"/>
                      </a:lnTo>
                      <a:lnTo>
                        <a:pt x="240" y="37"/>
                      </a:lnTo>
                      <a:lnTo>
                        <a:pt x="237" y="38"/>
                      </a:lnTo>
                      <a:lnTo>
                        <a:pt x="233" y="39"/>
                      </a:lnTo>
                      <a:lnTo>
                        <a:pt x="231" y="41"/>
                      </a:lnTo>
                      <a:lnTo>
                        <a:pt x="231" y="42"/>
                      </a:lnTo>
                      <a:lnTo>
                        <a:pt x="229" y="43"/>
                      </a:lnTo>
                      <a:lnTo>
                        <a:pt x="229" y="45"/>
                      </a:lnTo>
                      <a:lnTo>
                        <a:pt x="227" y="47"/>
                      </a:lnTo>
                      <a:lnTo>
                        <a:pt x="227" y="48"/>
                      </a:lnTo>
                      <a:lnTo>
                        <a:pt x="227" y="50"/>
                      </a:lnTo>
                      <a:lnTo>
                        <a:pt x="225" y="51"/>
                      </a:lnTo>
                      <a:lnTo>
                        <a:pt x="225" y="52"/>
                      </a:lnTo>
                      <a:lnTo>
                        <a:pt x="223" y="54"/>
                      </a:lnTo>
                      <a:lnTo>
                        <a:pt x="220" y="55"/>
                      </a:lnTo>
                      <a:lnTo>
                        <a:pt x="218" y="56"/>
                      </a:lnTo>
                      <a:lnTo>
                        <a:pt x="216" y="60"/>
                      </a:lnTo>
                      <a:lnTo>
                        <a:pt x="212" y="68"/>
                      </a:lnTo>
                      <a:lnTo>
                        <a:pt x="210" y="78"/>
                      </a:lnTo>
                      <a:lnTo>
                        <a:pt x="210" y="104"/>
                      </a:lnTo>
                      <a:lnTo>
                        <a:pt x="212" y="134"/>
                      </a:lnTo>
                      <a:lnTo>
                        <a:pt x="220" y="164"/>
                      </a:lnTo>
                      <a:lnTo>
                        <a:pt x="227" y="190"/>
                      </a:lnTo>
                      <a:lnTo>
                        <a:pt x="231" y="200"/>
                      </a:lnTo>
                      <a:lnTo>
                        <a:pt x="235" y="208"/>
                      </a:lnTo>
                      <a:lnTo>
                        <a:pt x="239" y="213"/>
                      </a:lnTo>
                      <a:lnTo>
                        <a:pt x="244" y="216"/>
                      </a:lnTo>
                      <a:lnTo>
                        <a:pt x="244" y="219"/>
                      </a:lnTo>
                      <a:lnTo>
                        <a:pt x="244" y="221"/>
                      </a:lnTo>
                      <a:lnTo>
                        <a:pt x="248" y="225"/>
                      </a:lnTo>
                      <a:lnTo>
                        <a:pt x="254" y="229"/>
                      </a:lnTo>
                      <a:lnTo>
                        <a:pt x="259" y="234"/>
                      </a:lnTo>
                      <a:lnTo>
                        <a:pt x="263" y="238"/>
                      </a:lnTo>
                      <a:lnTo>
                        <a:pt x="269" y="242"/>
                      </a:lnTo>
                      <a:lnTo>
                        <a:pt x="275" y="244"/>
                      </a:lnTo>
                      <a:lnTo>
                        <a:pt x="278" y="247"/>
                      </a:lnTo>
                      <a:lnTo>
                        <a:pt x="284" y="250"/>
                      </a:lnTo>
                      <a:lnTo>
                        <a:pt x="284" y="256"/>
                      </a:lnTo>
                      <a:lnTo>
                        <a:pt x="286" y="267"/>
                      </a:lnTo>
                      <a:lnTo>
                        <a:pt x="288" y="281"/>
                      </a:lnTo>
                      <a:lnTo>
                        <a:pt x="290" y="298"/>
                      </a:lnTo>
                      <a:lnTo>
                        <a:pt x="292" y="312"/>
                      </a:lnTo>
                      <a:lnTo>
                        <a:pt x="293" y="325"/>
                      </a:lnTo>
                      <a:lnTo>
                        <a:pt x="295" y="334"/>
                      </a:lnTo>
                      <a:lnTo>
                        <a:pt x="297" y="338"/>
                      </a:lnTo>
                      <a:lnTo>
                        <a:pt x="297" y="344"/>
                      </a:lnTo>
                      <a:lnTo>
                        <a:pt x="301" y="350"/>
                      </a:lnTo>
                      <a:lnTo>
                        <a:pt x="303" y="355"/>
                      </a:lnTo>
                      <a:lnTo>
                        <a:pt x="307" y="361"/>
                      </a:lnTo>
                      <a:lnTo>
                        <a:pt x="311" y="367"/>
                      </a:lnTo>
                      <a:lnTo>
                        <a:pt x="312" y="373"/>
                      </a:lnTo>
                      <a:lnTo>
                        <a:pt x="314" y="378"/>
                      </a:lnTo>
                      <a:lnTo>
                        <a:pt x="316" y="385"/>
                      </a:lnTo>
                      <a:lnTo>
                        <a:pt x="318" y="386"/>
                      </a:lnTo>
                      <a:lnTo>
                        <a:pt x="322" y="391"/>
                      </a:lnTo>
                      <a:lnTo>
                        <a:pt x="328" y="398"/>
                      </a:lnTo>
                      <a:lnTo>
                        <a:pt x="333" y="407"/>
                      </a:lnTo>
                      <a:lnTo>
                        <a:pt x="337" y="415"/>
                      </a:lnTo>
                      <a:lnTo>
                        <a:pt x="343" y="424"/>
                      </a:lnTo>
                      <a:lnTo>
                        <a:pt x="345" y="429"/>
                      </a:lnTo>
                      <a:lnTo>
                        <a:pt x="347" y="433"/>
                      </a:lnTo>
                      <a:lnTo>
                        <a:pt x="348" y="434"/>
                      </a:lnTo>
                      <a:lnTo>
                        <a:pt x="350" y="435"/>
                      </a:lnTo>
                      <a:lnTo>
                        <a:pt x="354" y="437"/>
                      </a:lnTo>
                      <a:lnTo>
                        <a:pt x="356" y="439"/>
                      </a:lnTo>
                      <a:lnTo>
                        <a:pt x="360" y="442"/>
                      </a:lnTo>
                      <a:lnTo>
                        <a:pt x="364" y="444"/>
                      </a:lnTo>
                      <a:lnTo>
                        <a:pt x="367" y="448"/>
                      </a:lnTo>
                      <a:lnTo>
                        <a:pt x="371" y="452"/>
                      </a:lnTo>
                      <a:close/>
                    </a:path>
                  </a:pathLst>
                </a:custGeom>
                <a:solidFill>
                  <a:srgbClr val="4C4C4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1600" dirty="0">
                    <a:latin typeface="Times New Roman"/>
                    <a:cs typeface="Times New Roman"/>
                  </a:endParaRPr>
                </a:p>
              </p:txBody>
            </p:sp>
            <p:sp>
              <p:nvSpPr>
                <p:cNvPr id="57" name="Freeform 23">
                  <a:extLst>
                    <a:ext uri="{FF2B5EF4-FFF2-40B4-BE49-F238E27FC236}">
                      <a16:creationId xmlns:a16="http://schemas.microsoft.com/office/drawing/2014/main" id="{ADBA4C4D-8BE5-6A59-F060-620B7DA6C16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81" y="3245"/>
                  <a:ext cx="4" cy="26"/>
                </a:xfrm>
                <a:custGeom>
                  <a:avLst/>
                  <a:gdLst>
                    <a:gd name="T0" fmla="*/ 0 w 4"/>
                    <a:gd name="T1" fmla="*/ 0 h 26"/>
                    <a:gd name="T2" fmla="*/ 0 w 4"/>
                    <a:gd name="T3" fmla="*/ 0 h 26"/>
                    <a:gd name="T4" fmla="*/ 0 w 4"/>
                    <a:gd name="T5" fmla="*/ 0 h 26"/>
                    <a:gd name="T6" fmla="*/ 0 w 4"/>
                    <a:gd name="T7" fmla="*/ 0 h 26"/>
                    <a:gd name="T8" fmla="*/ 2 w 4"/>
                    <a:gd name="T9" fmla="*/ 2 h 26"/>
                    <a:gd name="T10" fmla="*/ 2 w 4"/>
                    <a:gd name="T11" fmla="*/ 2 h 26"/>
                    <a:gd name="T12" fmla="*/ 2 w 4"/>
                    <a:gd name="T13" fmla="*/ 2 h 26"/>
                    <a:gd name="T14" fmla="*/ 2 w 4"/>
                    <a:gd name="T15" fmla="*/ 2 h 26"/>
                    <a:gd name="T16" fmla="*/ 4 w 4"/>
                    <a:gd name="T17" fmla="*/ 3 h 26"/>
                    <a:gd name="T18" fmla="*/ 4 w 4"/>
                    <a:gd name="T19" fmla="*/ 5 h 26"/>
                    <a:gd name="T20" fmla="*/ 4 w 4"/>
                    <a:gd name="T21" fmla="*/ 8 h 26"/>
                    <a:gd name="T22" fmla="*/ 4 w 4"/>
                    <a:gd name="T23" fmla="*/ 11 h 26"/>
                    <a:gd name="T24" fmla="*/ 4 w 4"/>
                    <a:gd name="T25" fmla="*/ 15 h 26"/>
                    <a:gd name="T26" fmla="*/ 4 w 4"/>
                    <a:gd name="T27" fmla="*/ 17 h 26"/>
                    <a:gd name="T28" fmla="*/ 4 w 4"/>
                    <a:gd name="T29" fmla="*/ 20 h 26"/>
                    <a:gd name="T30" fmla="*/ 4 w 4"/>
                    <a:gd name="T31" fmla="*/ 22 h 26"/>
                    <a:gd name="T32" fmla="*/ 4 w 4"/>
                    <a:gd name="T33" fmla="*/ 26 h 26"/>
                    <a:gd name="T34" fmla="*/ 4 w 4"/>
                    <a:gd name="T35" fmla="*/ 22 h 26"/>
                    <a:gd name="T36" fmla="*/ 2 w 4"/>
                    <a:gd name="T37" fmla="*/ 20 h 26"/>
                    <a:gd name="T38" fmla="*/ 2 w 4"/>
                    <a:gd name="T39" fmla="*/ 16 h 26"/>
                    <a:gd name="T40" fmla="*/ 0 w 4"/>
                    <a:gd name="T41" fmla="*/ 12 h 26"/>
                    <a:gd name="T42" fmla="*/ 0 w 4"/>
                    <a:gd name="T43" fmla="*/ 9 h 26"/>
                    <a:gd name="T44" fmla="*/ 0 w 4"/>
                    <a:gd name="T45" fmla="*/ 5 h 26"/>
                    <a:gd name="T46" fmla="*/ 0 w 4"/>
                    <a:gd name="T47" fmla="*/ 3 h 26"/>
                    <a:gd name="T48" fmla="*/ 0 w 4"/>
                    <a:gd name="T49" fmla="*/ 0 h 2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</a:gdLst>
                  <a:ahLst/>
                  <a:cxnLst>
                    <a:cxn ang="T50">
                      <a:pos x="T0" y="T1"/>
                    </a:cxn>
                    <a:cxn ang="T51">
                      <a:pos x="T2" y="T3"/>
                    </a:cxn>
                    <a:cxn ang="T52">
                      <a:pos x="T4" y="T5"/>
                    </a:cxn>
                    <a:cxn ang="T53">
                      <a:pos x="T6" y="T7"/>
                    </a:cxn>
                    <a:cxn ang="T54">
                      <a:pos x="T8" y="T9"/>
                    </a:cxn>
                    <a:cxn ang="T55">
                      <a:pos x="T10" y="T11"/>
                    </a:cxn>
                    <a:cxn ang="T56">
                      <a:pos x="T12" y="T13"/>
                    </a:cxn>
                    <a:cxn ang="T57">
                      <a:pos x="T14" y="T15"/>
                    </a:cxn>
                    <a:cxn ang="T58">
                      <a:pos x="T16" y="T17"/>
                    </a:cxn>
                    <a:cxn ang="T59">
                      <a:pos x="T18" y="T19"/>
                    </a:cxn>
                    <a:cxn ang="T60">
                      <a:pos x="T20" y="T21"/>
                    </a:cxn>
                    <a:cxn ang="T61">
                      <a:pos x="T22" y="T23"/>
                    </a:cxn>
                    <a:cxn ang="T62">
                      <a:pos x="T24" y="T25"/>
                    </a:cxn>
                    <a:cxn ang="T63">
                      <a:pos x="T26" y="T27"/>
                    </a:cxn>
                    <a:cxn ang="T64">
                      <a:pos x="T28" y="T29"/>
                    </a:cxn>
                    <a:cxn ang="T65">
                      <a:pos x="T30" y="T31"/>
                    </a:cxn>
                    <a:cxn ang="T66">
                      <a:pos x="T32" y="T33"/>
                    </a:cxn>
                    <a:cxn ang="T67">
                      <a:pos x="T34" y="T35"/>
                    </a:cxn>
                    <a:cxn ang="T68">
                      <a:pos x="T36" y="T37"/>
                    </a:cxn>
                    <a:cxn ang="T69">
                      <a:pos x="T38" y="T39"/>
                    </a:cxn>
                    <a:cxn ang="T70">
                      <a:pos x="T40" y="T41"/>
                    </a:cxn>
                    <a:cxn ang="T71">
                      <a:pos x="T42" y="T43"/>
                    </a:cxn>
                    <a:cxn ang="T72">
                      <a:pos x="T44" y="T45"/>
                    </a:cxn>
                    <a:cxn ang="T73">
                      <a:pos x="T46" y="T47"/>
                    </a:cxn>
                    <a:cxn ang="T74">
                      <a:pos x="T48" y="T49"/>
                    </a:cxn>
                  </a:cxnLst>
                  <a:rect l="0" t="0" r="r" b="b"/>
                  <a:pathLst>
                    <a:path w="4" h="26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2" y="2"/>
                      </a:lnTo>
                      <a:lnTo>
                        <a:pt x="4" y="3"/>
                      </a:lnTo>
                      <a:lnTo>
                        <a:pt x="4" y="5"/>
                      </a:lnTo>
                      <a:lnTo>
                        <a:pt x="4" y="8"/>
                      </a:lnTo>
                      <a:lnTo>
                        <a:pt x="4" y="11"/>
                      </a:lnTo>
                      <a:lnTo>
                        <a:pt x="4" y="15"/>
                      </a:lnTo>
                      <a:lnTo>
                        <a:pt x="4" y="17"/>
                      </a:lnTo>
                      <a:lnTo>
                        <a:pt x="4" y="20"/>
                      </a:lnTo>
                      <a:lnTo>
                        <a:pt x="4" y="22"/>
                      </a:lnTo>
                      <a:lnTo>
                        <a:pt x="4" y="26"/>
                      </a:lnTo>
                      <a:lnTo>
                        <a:pt x="4" y="22"/>
                      </a:lnTo>
                      <a:lnTo>
                        <a:pt x="2" y="20"/>
                      </a:lnTo>
                      <a:lnTo>
                        <a:pt x="2" y="16"/>
                      </a:lnTo>
                      <a:lnTo>
                        <a:pt x="0" y="12"/>
                      </a:lnTo>
                      <a:lnTo>
                        <a:pt x="0" y="9"/>
                      </a:lnTo>
                      <a:lnTo>
                        <a:pt x="0" y="5"/>
                      </a:lnTo>
                      <a:lnTo>
                        <a:pt x="0" y="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C8D7D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1600" dirty="0">
                    <a:latin typeface="Times New Roman"/>
                    <a:cs typeface="Times New Roman"/>
                  </a:endParaRPr>
                </a:p>
              </p:txBody>
            </p:sp>
            <p:sp>
              <p:nvSpPr>
                <p:cNvPr id="58" name="Freeform 24">
                  <a:extLst>
                    <a:ext uri="{FF2B5EF4-FFF2-40B4-BE49-F238E27FC236}">
                      <a16:creationId xmlns:a16="http://schemas.microsoft.com/office/drawing/2014/main" id="{94288F2D-51C6-308A-EA75-29292333B9F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82" y="3228"/>
                  <a:ext cx="496" cy="720"/>
                </a:xfrm>
                <a:custGeom>
                  <a:avLst/>
                  <a:gdLst>
                    <a:gd name="T0" fmla="*/ 24 w 496"/>
                    <a:gd name="T1" fmla="*/ 713 h 720"/>
                    <a:gd name="T2" fmla="*/ 5 w 496"/>
                    <a:gd name="T3" fmla="*/ 681 h 720"/>
                    <a:gd name="T4" fmla="*/ 26 w 496"/>
                    <a:gd name="T5" fmla="*/ 600 h 720"/>
                    <a:gd name="T6" fmla="*/ 57 w 496"/>
                    <a:gd name="T7" fmla="*/ 517 h 720"/>
                    <a:gd name="T8" fmla="*/ 60 w 496"/>
                    <a:gd name="T9" fmla="*/ 495 h 720"/>
                    <a:gd name="T10" fmla="*/ 83 w 496"/>
                    <a:gd name="T11" fmla="*/ 496 h 720"/>
                    <a:gd name="T12" fmla="*/ 140 w 496"/>
                    <a:gd name="T13" fmla="*/ 494 h 720"/>
                    <a:gd name="T14" fmla="*/ 271 w 496"/>
                    <a:gd name="T15" fmla="*/ 511 h 720"/>
                    <a:gd name="T16" fmla="*/ 303 w 496"/>
                    <a:gd name="T17" fmla="*/ 512 h 720"/>
                    <a:gd name="T18" fmla="*/ 337 w 496"/>
                    <a:gd name="T19" fmla="*/ 513 h 720"/>
                    <a:gd name="T20" fmla="*/ 379 w 496"/>
                    <a:gd name="T21" fmla="*/ 509 h 720"/>
                    <a:gd name="T22" fmla="*/ 379 w 496"/>
                    <a:gd name="T23" fmla="*/ 482 h 720"/>
                    <a:gd name="T24" fmla="*/ 383 w 496"/>
                    <a:gd name="T25" fmla="*/ 465 h 720"/>
                    <a:gd name="T26" fmla="*/ 375 w 496"/>
                    <a:gd name="T27" fmla="*/ 461 h 720"/>
                    <a:gd name="T28" fmla="*/ 364 w 496"/>
                    <a:gd name="T29" fmla="*/ 443 h 720"/>
                    <a:gd name="T30" fmla="*/ 324 w 496"/>
                    <a:gd name="T31" fmla="*/ 382 h 720"/>
                    <a:gd name="T32" fmla="*/ 273 w 496"/>
                    <a:gd name="T33" fmla="*/ 281 h 720"/>
                    <a:gd name="T34" fmla="*/ 242 w 496"/>
                    <a:gd name="T35" fmla="*/ 163 h 720"/>
                    <a:gd name="T36" fmla="*/ 233 w 496"/>
                    <a:gd name="T37" fmla="*/ 60 h 720"/>
                    <a:gd name="T38" fmla="*/ 254 w 496"/>
                    <a:gd name="T39" fmla="*/ 13 h 720"/>
                    <a:gd name="T40" fmla="*/ 299 w 496"/>
                    <a:gd name="T41" fmla="*/ 2 h 720"/>
                    <a:gd name="T42" fmla="*/ 295 w 496"/>
                    <a:gd name="T43" fmla="*/ 15 h 720"/>
                    <a:gd name="T44" fmla="*/ 284 w 496"/>
                    <a:gd name="T45" fmla="*/ 32 h 720"/>
                    <a:gd name="T46" fmla="*/ 269 w 496"/>
                    <a:gd name="T47" fmla="*/ 42 h 720"/>
                    <a:gd name="T48" fmla="*/ 263 w 496"/>
                    <a:gd name="T49" fmla="*/ 51 h 720"/>
                    <a:gd name="T50" fmla="*/ 250 w 496"/>
                    <a:gd name="T51" fmla="*/ 68 h 720"/>
                    <a:gd name="T52" fmla="*/ 269 w 496"/>
                    <a:gd name="T53" fmla="*/ 200 h 720"/>
                    <a:gd name="T54" fmla="*/ 286 w 496"/>
                    <a:gd name="T55" fmla="*/ 225 h 720"/>
                    <a:gd name="T56" fmla="*/ 316 w 496"/>
                    <a:gd name="T57" fmla="*/ 247 h 720"/>
                    <a:gd name="T58" fmla="*/ 330 w 496"/>
                    <a:gd name="T59" fmla="*/ 312 h 720"/>
                    <a:gd name="T60" fmla="*/ 341 w 496"/>
                    <a:gd name="T61" fmla="*/ 355 h 720"/>
                    <a:gd name="T62" fmla="*/ 356 w 496"/>
                    <a:gd name="T63" fmla="*/ 386 h 720"/>
                    <a:gd name="T64" fmla="*/ 383 w 496"/>
                    <a:gd name="T65" fmla="*/ 429 h 720"/>
                    <a:gd name="T66" fmla="*/ 428 w 496"/>
                    <a:gd name="T67" fmla="*/ 470 h 720"/>
                    <a:gd name="T68" fmla="*/ 489 w 496"/>
                    <a:gd name="T69" fmla="*/ 499 h 720"/>
                    <a:gd name="T70" fmla="*/ 496 w 496"/>
                    <a:gd name="T71" fmla="*/ 512 h 720"/>
                    <a:gd name="T72" fmla="*/ 483 w 496"/>
                    <a:gd name="T73" fmla="*/ 520 h 720"/>
                    <a:gd name="T74" fmla="*/ 472 w 496"/>
                    <a:gd name="T75" fmla="*/ 522 h 720"/>
                    <a:gd name="T76" fmla="*/ 422 w 496"/>
                    <a:gd name="T77" fmla="*/ 531 h 720"/>
                    <a:gd name="T78" fmla="*/ 352 w 496"/>
                    <a:gd name="T79" fmla="*/ 574 h 720"/>
                    <a:gd name="T80" fmla="*/ 227 w 496"/>
                    <a:gd name="T81" fmla="*/ 553 h 720"/>
                    <a:gd name="T82" fmla="*/ 256 w 496"/>
                    <a:gd name="T83" fmla="*/ 569 h 720"/>
                    <a:gd name="T84" fmla="*/ 265 w 496"/>
                    <a:gd name="T85" fmla="*/ 581 h 720"/>
                    <a:gd name="T86" fmla="*/ 254 w 496"/>
                    <a:gd name="T87" fmla="*/ 592 h 720"/>
                    <a:gd name="T88" fmla="*/ 167 w 496"/>
                    <a:gd name="T89" fmla="*/ 578 h 720"/>
                    <a:gd name="T90" fmla="*/ 157 w 496"/>
                    <a:gd name="T91" fmla="*/ 586 h 720"/>
                    <a:gd name="T92" fmla="*/ 161 w 496"/>
                    <a:gd name="T93" fmla="*/ 594 h 720"/>
                    <a:gd name="T94" fmla="*/ 165 w 496"/>
                    <a:gd name="T95" fmla="*/ 605 h 720"/>
                    <a:gd name="T96" fmla="*/ 153 w 496"/>
                    <a:gd name="T97" fmla="*/ 614 h 720"/>
                    <a:gd name="T98" fmla="*/ 134 w 496"/>
                    <a:gd name="T99" fmla="*/ 626 h 720"/>
                    <a:gd name="T100" fmla="*/ 110 w 496"/>
                    <a:gd name="T101" fmla="*/ 651 h 720"/>
                    <a:gd name="T102" fmla="*/ 91 w 496"/>
                    <a:gd name="T103" fmla="*/ 686 h 720"/>
                    <a:gd name="T104" fmla="*/ 76 w 496"/>
                    <a:gd name="T105" fmla="*/ 695 h 720"/>
                    <a:gd name="T106" fmla="*/ 70 w 496"/>
                    <a:gd name="T107" fmla="*/ 701 h 720"/>
                    <a:gd name="T108" fmla="*/ 66 w 496"/>
                    <a:gd name="T109" fmla="*/ 703 h 720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</a:gdLst>
                  <a:ahLst/>
                  <a:cxnLst>
                    <a:cxn ang="T110">
                      <a:pos x="T0" y="T1"/>
                    </a:cxn>
                    <a:cxn ang="T111">
                      <a:pos x="T2" y="T3"/>
                    </a:cxn>
                    <a:cxn ang="T112">
                      <a:pos x="T4" y="T5"/>
                    </a:cxn>
                    <a:cxn ang="T113">
                      <a:pos x="T6" y="T7"/>
                    </a:cxn>
                    <a:cxn ang="T114">
                      <a:pos x="T8" y="T9"/>
                    </a:cxn>
                    <a:cxn ang="T115">
                      <a:pos x="T10" y="T11"/>
                    </a:cxn>
                    <a:cxn ang="T116">
                      <a:pos x="T12" y="T13"/>
                    </a:cxn>
                    <a:cxn ang="T117">
                      <a:pos x="T14" y="T15"/>
                    </a:cxn>
                    <a:cxn ang="T118">
                      <a:pos x="T16" y="T17"/>
                    </a:cxn>
                    <a:cxn ang="T119">
                      <a:pos x="T18" y="T19"/>
                    </a:cxn>
                    <a:cxn ang="T120">
                      <a:pos x="T20" y="T21"/>
                    </a:cxn>
                    <a:cxn ang="T121">
                      <a:pos x="T22" y="T23"/>
                    </a:cxn>
                    <a:cxn ang="T122">
                      <a:pos x="T24" y="T25"/>
                    </a:cxn>
                    <a:cxn ang="T123">
                      <a:pos x="T26" y="T27"/>
                    </a:cxn>
                    <a:cxn ang="T124">
                      <a:pos x="T28" y="T29"/>
                    </a:cxn>
                    <a:cxn ang="T125">
                      <a:pos x="T30" y="T31"/>
                    </a:cxn>
                    <a:cxn ang="T126">
                      <a:pos x="T32" y="T33"/>
                    </a:cxn>
                    <a:cxn ang="T127">
                      <a:pos x="T34" y="T35"/>
                    </a:cxn>
                    <a:cxn ang="T128">
                      <a:pos x="T36" y="T37"/>
                    </a:cxn>
                    <a:cxn ang="T129">
                      <a:pos x="T38" y="T39"/>
                    </a:cxn>
                    <a:cxn ang="T130">
                      <a:pos x="T40" y="T41"/>
                    </a:cxn>
                    <a:cxn ang="T131">
                      <a:pos x="T42" y="T43"/>
                    </a:cxn>
                    <a:cxn ang="T132">
                      <a:pos x="T44" y="T45"/>
                    </a:cxn>
                    <a:cxn ang="T133">
                      <a:pos x="T46" y="T47"/>
                    </a:cxn>
                    <a:cxn ang="T134">
                      <a:pos x="T48" y="T49"/>
                    </a:cxn>
                    <a:cxn ang="T135">
                      <a:pos x="T50" y="T51"/>
                    </a:cxn>
                    <a:cxn ang="T136">
                      <a:pos x="T52" y="T53"/>
                    </a:cxn>
                    <a:cxn ang="T137">
                      <a:pos x="T54" y="T55"/>
                    </a:cxn>
                    <a:cxn ang="T138">
                      <a:pos x="T56" y="T57"/>
                    </a:cxn>
                    <a:cxn ang="T139">
                      <a:pos x="T58" y="T59"/>
                    </a:cxn>
                    <a:cxn ang="T140">
                      <a:pos x="T60" y="T61"/>
                    </a:cxn>
                    <a:cxn ang="T141">
                      <a:pos x="T62" y="T63"/>
                    </a:cxn>
                    <a:cxn ang="T142">
                      <a:pos x="T64" y="T65"/>
                    </a:cxn>
                    <a:cxn ang="T143">
                      <a:pos x="T66" y="T67"/>
                    </a:cxn>
                    <a:cxn ang="T144">
                      <a:pos x="T68" y="T69"/>
                    </a:cxn>
                    <a:cxn ang="T145">
                      <a:pos x="T70" y="T71"/>
                    </a:cxn>
                    <a:cxn ang="T146">
                      <a:pos x="T72" y="T73"/>
                    </a:cxn>
                    <a:cxn ang="T147">
                      <a:pos x="T74" y="T75"/>
                    </a:cxn>
                    <a:cxn ang="T148">
                      <a:pos x="T76" y="T77"/>
                    </a:cxn>
                    <a:cxn ang="T149">
                      <a:pos x="T78" y="T79"/>
                    </a:cxn>
                    <a:cxn ang="T150">
                      <a:pos x="T80" y="T81"/>
                    </a:cxn>
                    <a:cxn ang="T151">
                      <a:pos x="T82" y="T83"/>
                    </a:cxn>
                    <a:cxn ang="T152">
                      <a:pos x="T84" y="T85"/>
                    </a:cxn>
                    <a:cxn ang="T153">
                      <a:pos x="T86" y="T87"/>
                    </a:cxn>
                    <a:cxn ang="T154">
                      <a:pos x="T88" y="T89"/>
                    </a:cxn>
                    <a:cxn ang="T155">
                      <a:pos x="T90" y="T91"/>
                    </a:cxn>
                    <a:cxn ang="T156">
                      <a:pos x="T92" y="T93"/>
                    </a:cxn>
                    <a:cxn ang="T157">
                      <a:pos x="T94" y="T95"/>
                    </a:cxn>
                    <a:cxn ang="T158">
                      <a:pos x="T96" y="T97"/>
                    </a:cxn>
                    <a:cxn ang="T159">
                      <a:pos x="T98" y="T99"/>
                    </a:cxn>
                    <a:cxn ang="T160">
                      <a:pos x="T100" y="T101"/>
                    </a:cxn>
                    <a:cxn ang="T161">
                      <a:pos x="T102" y="T103"/>
                    </a:cxn>
                    <a:cxn ang="T162">
                      <a:pos x="T104" y="T105"/>
                    </a:cxn>
                    <a:cxn ang="T163">
                      <a:pos x="T106" y="T107"/>
                    </a:cxn>
                    <a:cxn ang="T164">
                      <a:pos x="T108" y="T109"/>
                    </a:cxn>
                  </a:cxnLst>
                  <a:rect l="0" t="0" r="r" b="b"/>
                  <a:pathLst>
                    <a:path w="496" h="720">
                      <a:moveTo>
                        <a:pt x="66" y="703"/>
                      </a:moveTo>
                      <a:lnTo>
                        <a:pt x="57" y="705"/>
                      </a:lnTo>
                      <a:lnTo>
                        <a:pt x="49" y="707"/>
                      </a:lnTo>
                      <a:lnTo>
                        <a:pt x="42" y="709"/>
                      </a:lnTo>
                      <a:lnTo>
                        <a:pt x="32" y="711"/>
                      </a:lnTo>
                      <a:lnTo>
                        <a:pt x="24" y="713"/>
                      </a:lnTo>
                      <a:lnTo>
                        <a:pt x="17" y="716"/>
                      </a:lnTo>
                      <a:lnTo>
                        <a:pt x="9" y="717"/>
                      </a:lnTo>
                      <a:lnTo>
                        <a:pt x="0" y="720"/>
                      </a:lnTo>
                      <a:lnTo>
                        <a:pt x="0" y="707"/>
                      </a:lnTo>
                      <a:lnTo>
                        <a:pt x="2" y="694"/>
                      </a:lnTo>
                      <a:lnTo>
                        <a:pt x="5" y="681"/>
                      </a:lnTo>
                      <a:lnTo>
                        <a:pt x="11" y="668"/>
                      </a:lnTo>
                      <a:lnTo>
                        <a:pt x="15" y="656"/>
                      </a:lnTo>
                      <a:lnTo>
                        <a:pt x="21" y="643"/>
                      </a:lnTo>
                      <a:lnTo>
                        <a:pt x="23" y="629"/>
                      </a:lnTo>
                      <a:lnTo>
                        <a:pt x="24" y="616"/>
                      </a:lnTo>
                      <a:lnTo>
                        <a:pt x="26" y="600"/>
                      </a:lnTo>
                      <a:lnTo>
                        <a:pt x="30" y="586"/>
                      </a:lnTo>
                      <a:lnTo>
                        <a:pt x="36" y="572"/>
                      </a:lnTo>
                      <a:lnTo>
                        <a:pt x="42" y="559"/>
                      </a:lnTo>
                      <a:lnTo>
                        <a:pt x="49" y="544"/>
                      </a:lnTo>
                      <a:lnTo>
                        <a:pt x="53" y="531"/>
                      </a:lnTo>
                      <a:lnTo>
                        <a:pt x="57" y="517"/>
                      </a:lnTo>
                      <a:lnTo>
                        <a:pt x="57" y="503"/>
                      </a:lnTo>
                      <a:lnTo>
                        <a:pt x="57" y="500"/>
                      </a:lnTo>
                      <a:lnTo>
                        <a:pt x="57" y="499"/>
                      </a:lnTo>
                      <a:lnTo>
                        <a:pt x="57" y="498"/>
                      </a:lnTo>
                      <a:lnTo>
                        <a:pt x="59" y="496"/>
                      </a:lnTo>
                      <a:lnTo>
                        <a:pt x="60" y="495"/>
                      </a:lnTo>
                      <a:lnTo>
                        <a:pt x="62" y="495"/>
                      </a:lnTo>
                      <a:lnTo>
                        <a:pt x="64" y="494"/>
                      </a:lnTo>
                      <a:lnTo>
                        <a:pt x="66" y="494"/>
                      </a:lnTo>
                      <a:lnTo>
                        <a:pt x="72" y="495"/>
                      </a:lnTo>
                      <a:lnTo>
                        <a:pt x="76" y="495"/>
                      </a:lnTo>
                      <a:lnTo>
                        <a:pt x="83" y="496"/>
                      </a:lnTo>
                      <a:lnTo>
                        <a:pt x="89" y="496"/>
                      </a:lnTo>
                      <a:lnTo>
                        <a:pt x="96" y="496"/>
                      </a:lnTo>
                      <a:lnTo>
                        <a:pt x="104" y="495"/>
                      </a:lnTo>
                      <a:lnTo>
                        <a:pt x="110" y="495"/>
                      </a:lnTo>
                      <a:lnTo>
                        <a:pt x="115" y="494"/>
                      </a:lnTo>
                      <a:lnTo>
                        <a:pt x="140" y="494"/>
                      </a:lnTo>
                      <a:lnTo>
                        <a:pt x="163" y="496"/>
                      </a:lnTo>
                      <a:lnTo>
                        <a:pt x="184" y="499"/>
                      </a:lnTo>
                      <a:lnTo>
                        <a:pt x="206" y="503"/>
                      </a:lnTo>
                      <a:lnTo>
                        <a:pt x="227" y="507"/>
                      </a:lnTo>
                      <a:lnTo>
                        <a:pt x="250" y="509"/>
                      </a:lnTo>
                      <a:lnTo>
                        <a:pt x="271" y="511"/>
                      </a:lnTo>
                      <a:lnTo>
                        <a:pt x="294" y="509"/>
                      </a:lnTo>
                      <a:lnTo>
                        <a:pt x="295" y="512"/>
                      </a:lnTo>
                      <a:lnTo>
                        <a:pt x="297" y="513"/>
                      </a:lnTo>
                      <a:lnTo>
                        <a:pt x="299" y="513"/>
                      </a:lnTo>
                      <a:lnTo>
                        <a:pt x="301" y="513"/>
                      </a:lnTo>
                      <a:lnTo>
                        <a:pt x="303" y="512"/>
                      </a:lnTo>
                      <a:lnTo>
                        <a:pt x="305" y="511"/>
                      </a:lnTo>
                      <a:lnTo>
                        <a:pt x="309" y="511"/>
                      </a:lnTo>
                      <a:lnTo>
                        <a:pt x="311" y="509"/>
                      </a:lnTo>
                      <a:lnTo>
                        <a:pt x="320" y="509"/>
                      </a:lnTo>
                      <a:lnTo>
                        <a:pt x="328" y="511"/>
                      </a:lnTo>
                      <a:lnTo>
                        <a:pt x="337" y="513"/>
                      </a:lnTo>
                      <a:lnTo>
                        <a:pt x="349" y="515"/>
                      </a:lnTo>
                      <a:lnTo>
                        <a:pt x="358" y="516"/>
                      </a:lnTo>
                      <a:lnTo>
                        <a:pt x="368" y="516"/>
                      </a:lnTo>
                      <a:lnTo>
                        <a:pt x="371" y="515"/>
                      </a:lnTo>
                      <a:lnTo>
                        <a:pt x="375" y="512"/>
                      </a:lnTo>
                      <a:lnTo>
                        <a:pt x="379" y="509"/>
                      </a:lnTo>
                      <a:lnTo>
                        <a:pt x="383" y="505"/>
                      </a:lnTo>
                      <a:lnTo>
                        <a:pt x="381" y="500"/>
                      </a:lnTo>
                      <a:lnTo>
                        <a:pt x="381" y="495"/>
                      </a:lnTo>
                      <a:lnTo>
                        <a:pt x="379" y="491"/>
                      </a:lnTo>
                      <a:lnTo>
                        <a:pt x="379" y="486"/>
                      </a:lnTo>
                      <a:lnTo>
                        <a:pt x="379" y="482"/>
                      </a:lnTo>
                      <a:lnTo>
                        <a:pt x="381" y="477"/>
                      </a:lnTo>
                      <a:lnTo>
                        <a:pt x="383" y="473"/>
                      </a:lnTo>
                      <a:lnTo>
                        <a:pt x="386" y="469"/>
                      </a:lnTo>
                      <a:lnTo>
                        <a:pt x="385" y="468"/>
                      </a:lnTo>
                      <a:lnTo>
                        <a:pt x="383" y="466"/>
                      </a:lnTo>
                      <a:lnTo>
                        <a:pt x="383" y="465"/>
                      </a:lnTo>
                      <a:lnTo>
                        <a:pt x="381" y="465"/>
                      </a:lnTo>
                      <a:lnTo>
                        <a:pt x="379" y="464"/>
                      </a:lnTo>
                      <a:lnTo>
                        <a:pt x="377" y="464"/>
                      </a:lnTo>
                      <a:lnTo>
                        <a:pt x="375" y="464"/>
                      </a:lnTo>
                      <a:lnTo>
                        <a:pt x="373" y="464"/>
                      </a:lnTo>
                      <a:lnTo>
                        <a:pt x="375" y="461"/>
                      </a:lnTo>
                      <a:lnTo>
                        <a:pt x="377" y="459"/>
                      </a:lnTo>
                      <a:lnTo>
                        <a:pt x="379" y="456"/>
                      </a:lnTo>
                      <a:lnTo>
                        <a:pt x="379" y="455"/>
                      </a:lnTo>
                      <a:lnTo>
                        <a:pt x="375" y="451"/>
                      </a:lnTo>
                      <a:lnTo>
                        <a:pt x="369" y="447"/>
                      </a:lnTo>
                      <a:lnTo>
                        <a:pt x="364" y="443"/>
                      </a:lnTo>
                      <a:lnTo>
                        <a:pt x="356" y="441"/>
                      </a:lnTo>
                      <a:lnTo>
                        <a:pt x="352" y="435"/>
                      </a:lnTo>
                      <a:lnTo>
                        <a:pt x="350" y="430"/>
                      </a:lnTo>
                      <a:lnTo>
                        <a:pt x="341" y="415"/>
                      </a:lnTo>
                      <a:lnTo>
                        <a:pt x="333" y="398"/>
                      </a:lnTo>
                      <a:lnTo>
                        <a:pt x="324" y="382"/>
                      </a:lnTo>
                      <a:lnTo>
                        <a:pt x="314" y="365"/>
                      </a:lnTo>
                      <a:lnTo>
                        <a:pt x="303" y="350"/>
                      </a:lnTo>
                      <a:lnTo>
                        <a:pt x="294" y="334"/>
                      </a:lnTo>
                      <a:lnTo>
                        <a:pt x="284" y="317"/>
                      </a:lnTo>
                      <a:lnTo>
                        <a:pt x="275" y="302"/>
                      </a:lnTo>
                      <a:lnTo>
                        <a:pt x="273" y="281"/>
                      </a:lnTo>
                      <a:lnTo>
                        <a:pt x="267" y="261"/>
                      </a:lnTo>
                      <a:lnTo>
                        <a:pt x="261" y="241"/>
                      </a:lnTo>
                      <a:lnTo>
                        <a:pt x="256" y="221"/>
                      </a:lnTo>
                      <a:lnTo>
                        <a:pt x="250" y="202"/>
                      </a:lnTo>
                      <a:lnTo>
                        <a:pt x="244" y="182"/>
                      </a:lnTo>
                      <a:lnTo>
                        <a:pt x="242" y="163"/>
                      </a:lnTo>
                      <a:lnTo>
                        <a:pt x="244" y="143"/>
                      </a:lnTo>
                      <a:lnTo>
                        <a:pt x="242" y="126"/>
                      </a:lnTo>
                      <a:lnTo>
                        <a:pt x="241" y="109"/>
                      </a:lnTo>
                      <a:lnTo>
                        <a:pt x="237" y="94"/>
                      </a:lnTo>
                      <a:lnTo>
                        <a:pt x="235" y="77"/>
                      </a:lnTo>
                      <a:lnTo>
                        <a:pt x="233" y="60"/>
                      </a:lnTo>
                      <a:lnTo>
                        <a:pt x="231" y="43"/>
                      </a:lnTo>
                      <a:lnTo>
                        <a:pt x="227" y="26"/>
                      </a:lnTo>
                      <a:lnTo>
                        <a:pt x="223" y="11"/>
                      </a:lnTo>
                      <a:lnTo>
                        <a:pt x="235" y="13"/>
                      </a:lnTo>
                      <a:lnTo>
                        <a:pt x="244" y="13"/>
                      </a:lnTo>
                      <a:lnTo>
                        <a:pt x="254" y="13"/>
                      </a:lnTo>
                      <a:lnTo>
                        <a:pt x="261" y="12"/>
                      </a:lnTo>
                      <a:lnTo>
                        <a:pt x="271" y="10"/>
                      </a:lnTo>
                      <a:lnTo>
                        <a:pt x="280" y="7"/>
                      </a:lnTo>
                      <a:lnTo>
                        <a:pt x="290" y="4"/>
                      </a:lnTo>
                      <a:lnTo>
                        <a:pt x="299" y="0"/>
                      </a:lnTo>
                      <a:lnTo>
                        <a:pt x="299" y="2"/>
                      </a:lnTo>
                      <a:lnTo>
                        <a:pt x="299" y="4"/>
                      </a:lnTo>
                      <a:lnTo>
                        <a:pt x="297" y="6"/>
                      </a:lnTo>
                      <a:lnTo>
                        <a:pt x="297" y="8"/>
                      </a:lnTo>
                      <a:lnTo>
                        <a:pt x="297" y="11"/>
                      </a:lnTo>
                      <a:lnTo>
                        <a:pt x="295" y="12"/>
                      </a:lnTo>
                      <a:lnTo>
                        <a:pt x="295" y="15"/>
                      </a:lnTo>
                      <a:lnTo>
                        <a:pt x="295" y="16"/>
                      </a:lnTo>
                      <a:lnTo>
                        <a:pt x="290" y="16"/>
                      </a:lnTo>
                      <a:lnTo>
                        <a:pt x="290" y="25"/>
                      </a:lnTo>
                      <a:lnTo>
                        <a:pt x="288" y="26"/>
                      </a:lnTo>
                      <a:lnTo>
                        <a:pt x="286" y="29"/>
                      </a:lnTo>
                      <a:lnTo>
                        <a:pt x="284" y="32"/>
                      </a:lnTo>
                      <a:lnTo>
                        <a:pt x="280" y="34"/>
                      </a:lnTo>
                      <a:lnTo>
                        <a:pt x="278" y="37"/>
                      </a:lnTo>
                      <a:lnTo>
                        <a:pt x="275" y="38"/>
                      </a:lnTo>
                      <a:lnTo>
                        <a:pt x="271" y="39"/>
                      </a:lnTo>
                      <a:lnTo>
                        <a:pt x="269" y="41"/>
                      </a:lnTo>
                      <a:lnTo>
                        <a:pt x="269" y="42"/>
                      </a:lnTo>
                      <a:lnTo>
                        <a:pt x="267" y="43"/>
                      </a:lnTo>
                      <a:lnTo>
                        <a:pt x="267" y="45"/>
                      </a:lnTo>
                      <a:lnTo>
                        <a:pt x="265" y="47"/>
                      </a:lnTo>
                      <a:lnTo>
                        <a:pt x="265" y="48"/>
                      </a:lnTo>
                      <a:lnTo>
                        <a:pt x="265" y="50"/>
                      </a:lnTo>
                      <a:lnTo>
                        <a:pt x="263" y="51"/>
                      </a:lnTo>
                      <a:lnTo>
                        <a:pt x="263" y="52"/>
                      </a:lnTo>
                      <a:lnTo>
                        <a:pt x="261" y="54"/>
                      </a:lnTo>
                      <a:lnTo>
                        <a:pt x="258" y="55"/>
                      </a:lnTo>
                      <a:lnTo>
                        <a:pt x="256" y="56"/>
                      </a:lnTo>
                      <a:lnTo>
                        <a:pt x="254" y="60"/>
                      </a:lnTo>
                      <a:lnTo>
                        <a:pt x="250" y="68"/>
                      </a:lnTo>
                      <a:lnTo>
                        <a:pt x="248" y="78"/>
                      </a:lnTo>
                      <a:lnTo>
                        <a:pt x="248" y="104"/>
                      </a:lnTo>
                      <a:lnTo>
                        <a:pt x="250" y="134"/>
                      </a:lnTo>
                      <a:lnTo>
                        <a:pt x="258" y="164"/>
                      </a:lnTo>
                      <a:lnTo>
                        <a:pt x="265" y="190"/>
                      </a:lnTo>
                      <a:lnTo>
                        <a:pt x="269" y="200"/>
                      </a:lnTo>
                      <a:lnTo>
                        <a:pt x="273" y="208"/>
                      </a:lnTo>
                      <a:lnTo>
                        <a:pt x="277" y="213"/>
                      </a:lnTo>
                      <a:lnTo>
                        <a:pt x="282" y="216"/>
                      </a:lnTo>
                      <a:lnTo>
                        <a:pt x="282" y="219"/>
                      </a:lnTo>
                      <a:lnTo>
                        <a:pt x="282" y="221"/>
                      </a:lnTo>
                      <a:lnTo>
                        <a:pt x="286" y="225"/>
                      </a:lnTo>
                      <a:lnTo>
                        <a:pt x="292" y="229"/>
                      </a:lnTo>
                      <a:lnTo>
                        <a:pt x="297" y="234"/>
                      </a:lnTo>
                      <a:lnTo>
                        <a:pt x="301" y="238"/>
                      </a:lnTo>
                      <a:lnTo>
                        <a:pt x="307" y="242"/>
                      </a:lnTo>
                      <a:lnTo>
                        <a:pt x="313" y="244"/>
                      </a:lnTo>
                      <a:lnTo>
                        <a:pt x="316" y="247"/>
                      </a:lnTo>
                      <a:lnTo>
                        <a:pt x="322" y="250"/>
                      </a:lnTo>
                      <a:lnTo>
                        <a:pt x="322" y="256"/>
                      </a:lnTo>
                      <a:lnTo>
                        <a:pt x="324" y="267"/>
                      </a:lnTo>
                      <a:lnTo>
                        <a:pt x="326" y="281"/>
                      </a:lnTo>
                      <a:lnTo>
                        <a:pt x="328" y="298"/>
                      </a:lnTo>
                      <a:lnTo>
                        <a:pt x="330" y="312"/>
                      </a:lnTo>
                      <a:lnTo>
                        <a:pt x="331" y="325"/>
                      </a:lnTo>
                      <a:lnTo>
                        <a:pt x="333" y="334"/>
                      </a:lnTo>
                      <a:lnTo>
                        <a:pt x="335" y="338"/>
                      </a:lnTo>
                      <a:lnTo>
                        <a:pt x="335" y="344"/>
                      </a:lnTo>
                      <a:lnTo>
                        <a:pt x="339" y="350"/>
                      </a:lnTo>
                      <a:lnTo>
                        <a:pt x="341" y="355"/>
                      </a:lnTo>
                      <a:lnTo>
                        <a:pt x="345" y="361"/>
                      </a:lnTo>
                      <a:lnTo>
                        <a:pt x="349" y="367"/>
                      </a:lnTo>
                      <a:lnTo>
                        <a:pt x="350" y="373"/>
                      </a:lnTo>
                      <a:lnTo>
                        <a:pt x="352" y="378"/>
                      </a:lnTo>
                      <a:lnTo>
                        <a:pt x="354" y="385"/>
                      </a:lnTo>
                      <a:lnTo>
                        <a:pt x="356" y="386"/>
                      </a:lnTo>
                      <a:lnTo>
                        <a:pt x="360" y="391"/>
                      </a:lnTo>
                      <a:lnTo>
                        <a:pt x="366" y="398"/>
                      </a:lnTo>
                      <a:lnTo>
                        <a:pt x="371" y="407"/>
                      </a:lnTo>
                      <a:lnTo>
                        <a:pt x="375" y="415"/>
                      </a:lnTo>
                      <a:lnTo>
                        <a:pt x="381" y="424"/>
                      </a:lnTo>
                      <a:lnTo>
                        <a:pt x="383" y="429"/>
                      </a:lnTo>
                      <a:lnTo>
                        <a:pt x="385" y="433"/>
                      </a:lnTo>
                      <a:lnTo>
                        <a:pt x="390" y="437"/>
                      </a:lnTo>
                      <a:lnTo>
                        <a:pt x="398" y="442"/>
                      </a:lnTo>
                      <a:lnTo>
                        <a:pt x="407" y="451"/>
                      </a:lnTo>
                      <a:lnTo>
                        <a:pt x="417" y="460"/>
                      </a:lnTo>
                      <a:lnTo>
                        <a:pt x="428" y="470"/>
                      </a:lnTo>
                      <a:lnTo>
                        <a:pt x="440" y="481"/>
                      </a:lnTo>
                      <a:lnTo>
                        <a:pt x="451" y="489"/>
                      </a:lnTo>
                      <a:lnTo>
                        <a:pt x="460" y="495"/>
                      </a:lnTo>
                      <a:lnTo>
                        <a:pt x="460" y="498"/>
                      </a:lnTo>
                      <a:lnTo>
                        <a:pt x="487" y="498"/>
                      </a:lnTo>
                      <a:lnTo>
                        <a:pt x="489" y="499"/>
                      </a:lnTo>
                      <a:lnTo>
                        <a:pt x="489" y="502"/>
                      </a:lnTo>
                      <a:lnTo>
                        <a:pt x="491" y="503"/>
                      </a:lnTo>
                      <a:lnTo>
                        <a:pt x="493" y="505"/>
                      </a:lnTo>
                      <a:lnTo>
                        <a:pt x="494" y="508"/>
                      </a:lnTo>
                      <a:lnTo>
                        <a:pt x="494" y="509"/>
                      </a:lnTo>
                      <a:lnTo>
                        <a:pt x="496" y="512"/>
                      </a:lnTo>
                      <a:lnTo>
                        <a:pt x="496" y="513"/>
                      </a:lnTo>
                      <a:lnTo>
                        <a:pt x="493" y="516"/>
                      </a:lnTo>
                      <a:lnTo>
                        <a:pt x="487" y="520"/>
                      </a:lnTo>
                      <a:lnTo>
                        <a:pt x="485" y="520"/>
                      </a:lnTo>
                      <a:lnTo>
                        <a:pt x="483" y="520"/>
                      </a:lnTo>
                      <a:lnTo>
                        <a:pt x="481" y="520"/>
                      </a:lnTo>
                      <a:lnTo>
                        <a:pt x="479" y="521"/>
                      </a:lnTo>
                      <a:lnTo>
                        <a:pt x="479" y="522"/>
                      </a:lnTo>
                      <a:lnTo>
                        <a:pt x="472" y="522"/>
                      </a:lnTo>
                      <a:lnTo>
                        <a:pt x="464" y="524"/>
                      </a:lnTo>
                      <a:lnTo>
                        <a:pt x="457" y="525"/>
                      </a:lnTo>
                      <a:lnTo>
                        <a:pt x="447" y="528"/>
                      </a:lnTo>
                      <a:lnTo>
                        <a:pt x="440" y="529"/>
                      </a:lnTo>
                      <a:lnTo>
                        <a:pt x="430" y="530"/>
                      </a:lnTo>
                      <a:lnTo>
                        <a:pt x="422" y="531"/>
                      </a:lnTo>
                      <a:lnTo>
                        <a:pt x="417" y="531"/>
                      </a:lnTo>
                      <a:lnTo>
                        <a:pt x="402" y="540"/>
                      </a:lnTo>
                      <a:lnTo>
                        <a:pt x="402" y="572"/>
                      </a:lnTo>
                      <a:lnTo>
                        <a:pt x="394" y="578"/>
                      </a:lnTo>
                      <a:lnTo>
                        <a:pt x="373" y="577"/>
                      </a:lnTo>
                      <a:lnTo>
                        <a:pt x="352" y="574"/>
                      </a:lnTo>
                      <a:lnTo>
                        <a:pt x="331" y="570"/>
                      </a:lnTo>
                      <a:lnTo>
                        <a:pt x="311" y="565"/>
                      </a:lnTo>
                      <a:lnTo>
                        <a:pt x="290" y="561"/>
                      </a:lnTo>
                      <a:lnTo>
                        <a:pt x="269" y="557"/>
                      </a:lnTo>
                      <a:lnTo>
                        <a:pt x="248" y="553"/>
                      </a:lnTo>
                      <a:lnTo>
                        <a:pt x="227" y="553"/>
                      </a:lnTo>
                      <a:lnTo>
                        <a:pt x="237" y="559"/>
                      </a:lnTo>
                      <a:lnTo>
                        <a:pt x="241" y="560"/>
                      </a:lnTo>
                      <a:lnTo>
                        <a:pt x="244" y="561"/>
                      </a:lnTo>
                      <a:lnTo>
                        <a:pt x="248" y="564"/>
                      </a:lnTo>
                      <a:lnTo>
                        <a:pt x="252" y="566"/>
                      </a:lnTo>
                      <a:lnTo>
                        <a:pt x="256" y="569"/>
                      </a:lnTo>
                      <a:lnTo>
                        <a:pt x="259" y="572"/>
                      </a:lnTo>
                      <a:lnTo>
                        <a:pt x="261" y="574"/>
                      </a:lnTo>
                      <a:lnTo>
                        <a:pt x="263" y="574"/>
                      </a:lnTo>
                      <a:lnTo>
                        <a:pt x="263" y="577"/>
                      </a:lnTo>
                      <a:lnTo>
                        <a:pt x="265" y="579"/>
                      </a:lnTo>
                      <a:lnTo>
                        <a:pt x="265" y="581"/>
                      </a:lnTo>
                      <a:lnTo>
                        <a:pt x="265" y="583"/>
                      </a:lnTo>
                      <a:lnTo>
                        <a:pt x="267" y="586"/>
                      </a:lnTo>
                      <a:lnTo>
                        <a:pt x="267" y="589"/>
                      </a:lnTo>
                      <a:lnTo>
                        <a:pt x="269" y="591"/>
                      </a:lnTo>
                      <a:lnTo>
                        <a:pt x="269" y="592"/>
                      </a:lnTo>
                      <a:lnTo>
                        <a:pt x="254" y="592"/>
                      </a:lnTo>
                      <a:lnTo>
                        <a:pt x="239" y="590"/>
                      </a:lnTo>
                      <a:lnTo>
                        <a:pt x="223" y="587"/>
                      </a:lnTo>
                      <a:lnTo>
                        <a:pt x="210" y="583"/>
                      </a:lnTo>
                      <a:lnTo>
                        <a:pt x="195" y="581"/>
                      </a:lnTo>
                      <a:lnTo>
                        <a:pt x="182" y="578"/>
                      </a:lnTo>
                      <a:lnTo>
                        <a:pt x="167" y="578"/>
                      </a:lnTo>
                      <a:lnTo>
                        <a:pt x="151" y="581"/>
                      </a:lnTo>
                      <a:lnTo>
                        <a:pt x="155" y="581"/>
                      </a:lnTo>
                      <a:lnTo>
                        <a:pt x="157" y="582"/>
                      </a:lnTo>
                      <a:lnTo>
                        <a:pt x="157" y="583"/>
                      </a:lnTo>
                      <a:lnTo>
                        <a:pt x="157" y="585"/>
                      </a:lnTo>
                      <a:lnTo>
                        <a:pt x="157" y="586"/>
                      </a:lnTo>
                      <a:lnTo>
                        <a:pt x="157" y="587"/>
                      </a:lnTo>
                      <a:lnTo>
                        <a:pt x="157" y="589"/>
                      </a:lnTo>
                      <a:lnTo>
                        <a:pt x="157" y="590"/>
                      </a:lnTo>
                      <a:lnTo>
                        <a:pt x="161" y="590"/>
                      </a:lnTo>
                      <a:lnTo>
                        <a:pt x="161" y="591"/>
                      </a:lnTo>
                      <a:lnTo>
                        <a:pt x="161" y="594"/>
                      </a:lnTo>
                      <a:lnTo>
                        <a:pt x="163" y="595"/>
                      </a:lnTo>
                      <a:lnTo>
                        <a:pt x="163" y="598"/>
                      </a:lnTo>
                      <a:lnTo>
                        <a:pt x="165" y="600"/>
                      </a:lnTo>
                      <a:lnTo>
                        <a:pt x="165" y="602"/>
                      </a:lnTo>
                      <a:lnTo>
                        <a:pt x="165" y="604"/>
                      </a:lnTo>
                      <a:lnTo>
                        <a:pt x="165" y="605"/>
                      </a:lnTo>
                      <a:lnTo>
                        <a:pt x="157" y="608"/>
                      </a:lnTo>
                      <a:lnTo>
                        <a:pt x="155" y="609"/>
                      </a:lnTo>
                      <a:lnTo>
                        <a:pt x="155" y="611"/>
                      </a:lnTo>
                      <a:lnTo>
                        <a:pt x="155" y="612"/>
                      </a:lnTo>
                      <a:lnTo>
                        <a:pt x="153" y="613"/>
                      </a:lnTo>
                      <a:lnTo>
                        <a:pt x="153" y="614"/>
                      </a:lnTo>
                      <a:lnTo>
                        <a:pt x="151" y="616"/>
                      </a:lnTo>
                      <a:lnTo>
                        <a:pt x="151" y="617"/>
                      </a:lnTo>
                      <a:lnTo>
                        <a:pt x="146" y="618"/>
                      </a:lnTo>
                      <a:lnTo>
                        <a:pt x="140" y="622"/>
                      </a:lnTo>
                      <a:lnTo>
                        <a:pt x="134" y="626"/>
                      </a:lnTo>
                      <a:lnTo>
                        <a:pt x="129" y="631"/>
                      </a:lnTo>
                      <a:lnTo>
                        <a:pt x="123" y="637"/>
                      </a:lnTo>
                      <a:lnTo>
                        <a:pt x="119" y="640"/>
                      </a:lnTo>
                      <a:lnTo>
                        <a:pt x="115" y="644"/>
                      </a:lnTo>
                      <a:lnTo>
                        <a:pt x="112" y="646"/>
                      </a:lnTo>
                      <a:lnTo>
                        <a:pt x="110" y="651"/>
                      </a:lnTo>
                      <a:lnTo>
                        <a:pt x="108" y="656"/>
                      </a:lnTo>
                      <a:lnTo>
                        <a:pt x="104" y="663"/>
                      </a:lnTo>
                      <a:lnTo>
                        <a:pt x="100" y="668"/>
                      </a:lnTo>
                      <a:lnTo>
                        <a:pt x="96" y="674"/>
                      </a:lnTo>
                      <a:lnTo>
                        <a:pt x="93" y="679"/>
                      </a:lnTo>
                      <a:lnTo>
                        <a:pt x="91" y="686"/>
                      </a:lnTo>
                      <a:lnTo>
                        <a:pt x="89" y="691"/>
                      </a:lnTo>
                      <a:lnTo>
                        <a:pt x="87" y="691"/>
                      </a:lnTo>
                      <a:lnTo>
                        <a:pt x="85" y="692"/>
                      </a:lnTo>
                      <a:lnTo>
                        <a:pt x="81" y="694"/>
                      </a:lnTo>
                      <a:lnTo>
                        <a:pt x="78" y="694"/>
                      </a:lnTo>
                      <a:lnTo>
                        <a:pt x="76" y="695"/>
                      </a:lnTo>
                      <a:lnTo>
                        <a:pt x="74" y="696"/>
                      </a:lnTo>
                      <a:lnTo>
                        <a:pt x="72" y="698"/>
                      </a:lnTo>
                      <a:lnTo>
                        <a:pt x="72" y="700"/>
                      </a:lnTo>
                      <a:lnTo>
                        <a:pt x="70" y="700"/>
                      </a:lnTo>
                      <a:lnTo>
                        <a:pt x="70" y="701"/>
                      </a:lnTo>
                      <a:lnTo>
                        <a:pt x="68" y="701"/>
                      </a:lnTo>
                      <a:lnTo>
                        <a:pt x="66" y="703"/>
                      </a:lnTo>
                      <a:close/>
                    </a:path>
                  </a:pathLst>
                </a:custGeom>
                <a:solidFill>
                  <a:srgbClr val="E6CFC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1600" dirty="0">
                    <a:latin typeface="Times New Roman"/>
                    <a:cs typeface="Times New Roman"/>
                  </a:endParaRPr>
                </a:p>
              </p:txBody>
            </p:sp>
            <p:sp>
              <p:nvSpPr>
                <p:cNvPr id="59" name="Freeform 25">
                  <a:extLst>
                    <a:ext uri="{FF2B5EF4-FFF2-40B4-BE49-F238E27FC236}">
                      <a16:creationId xmlns:a16="http://schemas.microsoft.com/office/drawing/2014/main" id="{75F6D8E6-04DC-8369-533B-6758573B1D6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45" y="3231"/>
                  <a:ext cx="27" cy="10"/>
                </a:xfrm>
                <a:custGeom>
                  <a:avLst/>
                  <a:gdLst>
                    <a:gd name="T0" fmla="*/ 27 w 27"/>
                    <a:gd name="T1" fmla="*/ 0 h 10"/>
                    <a:gd name="T2" fmla="*/ 27 w 27"/>
                    <a:gd name="T3" fmla="*/ 1 h 10"/>
                    <a:gd name="T4" fmla="*/ 25 w 27"/>
                    <a:gd name="T5" fmla="*/ 3 h 10"/>
                    <a:gd name="T6" fmla="*/ 23 w 27"/>
                    <a:gd name="T7" fmla="*/ 4 h 10"/>
                    <a:gd name="T8" fmla="*/ 21 w 27"/>
                    <a:gd name="T9" fmla="*/ 5 h 10"/>
                    <a:gd name="T10" fmla="*/ 19 w 27"/>
                    <a:gd name="T11" fmla="*/ 7 h 10"/>
                    <a:gd name="T12" fmla="*/ 17 w 27"/>
                    <a:gd name="T13" fmla="*/ 8 h 10"/>
                    <a:gd name="T14" fmla="*/ 15 w 27"/>
                    <a:gd name="T15" fmla="*/ 8 h 10"/>
                    <a:gd name="T16" fmla="*/ 15 w 27"/>
                    <a:gd name="T17" fmla="*/ 9 h 10"/>
                    <a:gd name="T18" fmla="*/ 14 w 27"/>
                    <a:gd name="T19" fmla="*/ 9 h 10"/>
                    <a:gd name="T20" fmla="*/ 12 w 27"/>
                    <a:gd name="T21" fmla="*/ 10 h 10"/>
                    <a:gd name="T22" fmla="*/ 10 w 27"/>
                    <a:gd name="T23" fmla="*/ 10 h 10"/>
                    <a:gd name="T24" fmla="*/ 8 w 27"/>
                    <a:gd name="T25" fmla="*/ 9 h 10"/>
                    <a:gd name="T26" fmla="*/ 6 w 27"/>
                    <a:gd name="T27" fmla="*/ 9 h 10"/>
                    <a:gd name="T28" fmla="*/ 4 w 27"/>
                    <a:gd name="T29" fmla="*/ 9 h 10"/>
                    <a:gd name="T30" fmla="*/ 2 w 27"/>
                    <a:gd name="T31" fmla="*/ 9 h 10"/>
                    <a:gd name="T32" fmla="*/ 0 w 27"/>
                    <a:gd name="T33" fmla="*/ 9 h 10"/>
                    <a:gd name="T34" fmla="*/ 4 w 27"/>
                    <a:gd name="T35" fmla="*/ 8 h 10"/>
                    <a:gd name="T36" fmla="*/ 8 w 27"/>
                    <a:gd name="T37" fmla="*/ 7 h 10"/>
                    <a:gd name="T38" fmla="*/ 10 w 27"/>
                    <a:gd name="T39" fmla="*/ 7 h 10"/>
                    <a:gd name="T40" fmla="*/ 14 w 27"/>
                    <a:gd name="T41" fmla="*/ 5 h 10"/>
                    <a:gd name="T42" fmla="*/ 17 w 27"/>
                    <a:gd name="T43" fmla="*/ 4 h 10"/>
                    <a:gd name="T44" fmla="*/ 21 w 27"/>
                    <a:gd name="T45" fmla="*/ 3 h 10"/>
                    <a:gd name="T46" fmla="*/ 25 w 27"/>
                    <a:gd name="T47" fmla="*/ 1 h 10"/>
                    <a:gd name="T48" fmla="*/ 27 w 27"/>
                    <a:gd name="T49" fmla="*/ 0 h 10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</a:gdLst>
                  <a:ahLst/>
                  <a:cxnLst>
                    <a:cxn ang="T50">
                      <a:pos x="T0" y="T1"/>
                    </a:cxn>
                    <a:cxn ang="T51">
                      <a:pos x="T2" y="T3"/>
                    </a:cxn>
                    <a:cxn ang="T52">
                      <a:pos x="T4" y="T5"/>
                    </a:cxn>
                    <a:cxn ang="T53">
                      <a:pos x="T6" y="T7"/>
                    </a:cxn>
                    <a:cxn ang="T54">
                      <a:pos x="T8" y="T9"/>
                    </a:cxn>
                    <a:cxn ang="T55">
                      <a:pos x="T10" y="T11"/>
                    </a:cxn>
                    <a:cxn ang="T56">
                      <a:pos x="T12" y="T13"/>
                    </a:cxn>
                    <a:cxn ang="T57">
                      <a:pos x="T14" y="T15"/>
                    </a:cxn>
                    <a:cxn ang="T58">
                      <a:pos x="T16" y="T17"/>
                    </a:cxn>
                    <a:cxn ang="T59">
                      <a:pos x="T18" y="T19"/>
                    </a:cxn>
                    <a:cxn ang="T60">
                      <a:pos x="T20" y="T21"/>
                    </a:cxn>
                    <a:cxn ang="T61">
                      <a:pos x="T22" y="T23"/>
                    </a:cxn>
                    <a:cxn ang="T62">
                      <a:pos x="T24" y="T25"/>
                    </a:cxn>
                    <a:cxn ang="T63">
                      <a:pos x="T26" y="T27"/>
                    </a:cxn>
                    <a:cxn ang="T64">
                      <a:pos x="T28" y="T29"/>
                    </a:cxn>
                    <a:cxn ang="T65">
                      <a:pos x="T30" y="T31"/>
                    </a:cxn>
                    <a:cxn ang="T66">
                      <a:pos x="T32" y="T33"/>
                    </a:cxn>
                    <a:cxn ang="T67">
                      <a:pos x="T34" y="T35"/>
                    </a:cxn>
                    <a:cxn ang="T68">
                      <a:pos x="T36" y="T37"/>
                    </a:cxn>
                    <a:cxn ang="T69">
                      <a:pos x="T38" y="T39"/>
                    </a:cxn>
                    <a:cxn ang="T70">
                      <a:pos x="T40" y="T41"/>
                    </a:cxn>
                    <a:cxn ang="T71">
                      <a:pos x="T42" y="T43"/>
                    </a:cxn>
                    <a:cxn ang="T72">
                      <a:pos x="T44" y="T45"/>
                    </a:cxn>
                    <a:cxn ang="T73">
                      <a:pos x="T46" y="T47"/>
                    </a:cxn>
                    <a:cxn ang="T74">
                      <a:pos x="T48" y="T49"/>
                    </a:cxn>
                  </a:cxnLst>
                  <a:rect l="0" t="0" r="r" b="b"/>
                  <a:pathLst>
                    <a:path w="27" h="10">
                      <a:moveTo>
                        <a:pt x="27" y="0"/>
                      </a:moveTo>
                      <a:lnTo>
                        <a:pt x="27" y="1"/>
                      </a:lnTo>
                      <a:lnTo>
                        <a:pt x="25" y="3"/>
                      </a:lnTo>
                      <a:lnTo>
                        <a:pt x="23" y="4"/>
                      </a:lnTo>
                      <a:lnTo>
                        <a:pt x="21" y="5"/>
                      </a:lnTo>
                      <a:lnTo>
                        <a:pt x="19" y="7"/>
                      </a:lnTo>
                      <a:lnTo>
                        <a:pt x="17" y="8"/>
                      </a:lnTo>
                      <a:lnTo>
                        <a:pt x="15" y="8"/>
                      </a:lnTo>
                      <a:lnTo>
                        <a:pt x="15" y="9"/>
                      </a:lnTo>
                      <a:lnTo>
                        <a:pt x="14" y="9"/>
                      </a:lnTo>
                      <a:lnTo>
                        <a:pt x="12" y="10"/>
                      </a:lnTo>
                      <a:lnTo>
                        <a:pt x="10" y="10"/>
                      </a:lnTo>
                      <a:lnTo>
                        <a:pt x="8" y="9"/>
                      </a:lnTo>
                      <a:lnTo>
                        <a:pt x="6" y="9"/>
                      </a:lnTo>
                      <a:lnTo>
                        <a:pt x="4" y="9"/>
                      </a:lnTo>
                      <a:lnTo>
                        <a:pt x="2" y="9"/>
                      </a:lnTo>
                      <a:lnTo>
                        <a:pt x="0" y="9"/>
                      </a:lnTo>
                      <a:lnTo>
                        <a:pt x="4" y="8"/>
                      </a:lnTo>
                      <a:lnTo>
                        <a:pt x="8" y="7"/>
                      </a:lnTo>
                      <a:lnTo>
                        <a:pt x="10" y="7"/>
                      </a:lnTo>
                      <a:lnTo>
                        <a:pt x="14" y="5"/>
                      </a:lnTo>
                      <a:lnTo>
                        <a:pt x="17" y="4"/>
                      </a:lnTo>
                      <a:lnTo>
                        <a:pt x="21" y="3"/>
                      </a:lnTo>
                      <a:lnTo>
                        <a:pt x="25" y="1"/>
                      </a:lnTo>
                      <a:lnTo>
                        <a:pt x="27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1600" dirty="0">
                    <a:latin typeface="Times New Roman"/>
                    <a:cs typeface="Times New Roman"/>
                  </a:endParaRPr>
                </a:p>
              </p:txBody>
            </p:sp>
            <p:sp>
              <p:nvSpPr>
                <p:cNvPr id="60" name="Freeform 26">
                  <a:extLst>
                    <a:ext uri="{FF2B5EF4-FFF2-40B4-BE49-F238E27FC236}">
                      <a16:creationId xmlns:a16="http://schemas.microsoft.com/office/drawing/2014/main" id="{2BB1C6A7-C659-399D-D1FA-8CED2412354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31" y="3710"/>
                  <a:ext cx="313" cy="77"/>
                </a:xfrm>
                <a:custGeom>
                  <a:avLst/>
                  <a:gdLst>
                    <a:gd name="T0" fmla="*/ 241 w 313"/>
                    <a:gd name="T1" fmla="*/ 22 h 77"/>
                    <a:gd name="T2" fmla="*/ 256 w 313"/>
                    <a:gd name="T3" fmla="*/ 25 h 77"/>
                    <a:gd name="T4" fmla="*/ 271 w 313"/>
                    <a:gd name="T5" fmla="*/ 29 h 77"/>
                    <a:gd name="T6" fmla="*/ 286 w 313"/>
                    <a:gd name="T7" fmla="*/ 31 h 77"/>
                    <a:gd name="T8" fmla="*/ 313 w 313"/>
                    <a:gd name="T9" fmla="*/ 43 h 77"/>
                    <a:gd name="T10" fmla="*/ 296 w 313"/>
                    <a:gd name="T11" fmla="*/ 43 h 77"/>
                    <a:gd name="T12" fmla="*/ 281 w 313"/>
                    <a:gd name="T13" fmla="*/ 40 h 77"/>
                    <a:gd name="T14" fmla="*/ 264 w 313"/>
                    <a:gd name="T15" fmla="*/ 38 h 77"/>
                    <a:gd name="T16" fmla="*/ 246 w 313"/>
                    <a:gd name="T17" fmla="*/ 38 h 77"/>
                    <a:gd name="T18" fmla="*/ 246 w 313"/>
                    <a:gd name="T19" fmla="*/ 39 h 77"/>
                    <a:gd name="T20" fmla="*/ 248 w 313"/>
                    <a:gd name="T21" fmla="*/ 40 h 77"/>
                    <a:gd name="T22" fmla="*/ 250 w 313"/>
                    <a:gd name="T23" fmla="*/ 43 h 77"/>
                    <a:gd name="T24" fmla="*/ 250 w 313"/>
                    <a:gd name="T25" fmla="*/ 47 h 77"/>
                    <a:gd name="T26" fmla="*/ 222 w 313"/>
                    <a:gd name="T27" fmla="*/ 43 h 77"/>
                    <a:gd name="T28" fmla="*/ 190 w 313"/>
                    <a:gd name="T29" fmla="*/ 43 h 77"/>
                    <a:gd name="T30" fmla="*/ 159 w 313"/>
                    <a:gd name="T31" fmla="*/ 43 h 77"/>
                    <a:gd name="T32" fmla="*/ 129 w 313"/>
                    <a:gd name="T33" fmla="*/ 43 h 77"/>
                    <a:gd name="T34" fmla="*/ 138 w 313"/>
                    <a:gd name="T35" fmla="*/ 52 h 77"/>
                    <a:gd name="T36" fmla="*/ 140 w 313"/>
                    <a:gd name="T37" fmla="*/ 56 h 77"/>
                    <a:gd name="T38" fmla="*/ 142 w 313"/>
                    <a:gd name="T39" fmla="*/ 57 h 77"/>
                    <a:gd name="T40" fmla="*/ 142 w 313"/>
                    <a:gd name="T41" fmla="*/ 57 h 77"/>
                    <a:gd name="T42" fmla="*/ 144 w 313"/>
                    <a:gd name="T43" fmla="*/ 58 h 77"/>
                    <a:gd name="T44" fmla="*/ 148 w 313"/>
                    <a:gd name="T45" fmla="*/ 60 h 77"/>
                    <a:gd name="T46" fmla="*/ 146 w 313"/>
                    <a:gd name="T47" fmla="*/ 64 h 77"/>
                    <a:gd name="T48" fmla="*/ 144 w 313"/>
                    <a:gd name="T49" fmla="*/ 66 h 77"/>
                    <a:gd name="T50" fmla="*/ 144 w 313"/>
                    <a:gd name="T51" fmla="*/ 70 h 77"/>
                    <a:gd name="T52" fmla="*/ 121 w 313"/>
                    <a:gd name="T53" fmla="*/ 71 h 77"/>
                    <a:gd name="T54" fmla="*/ 108 w 313"/>
                    <a:gd name="T55" fmla="*/ 68 h 77"/>
                    <a:gd name="T56" fmla="*/ 89 w 313"/>
                    <a:gd name="T57" fmla="*/ 65 h 77"/>
                    <a:gd name="T58" fmla="*/ 72 w 313"/>
                    <a:gd name="T59" fmla="*/ 61 h 77"/>
                    <a:gd name="T60" fmla="*/ 57 w 313"/>
                    <a:gd name="T61" fmla="*/ 58 h 77"/>
                    <a:gd name="T62" fmla="*/ 51 w 313"/>
                    <a:gd name="T63" fmla="*/ 58 h 77"/>
                    <a:gd name="T64" fmla="*/ 47 w 313"/>
                    <a:gd name="T65" fmla="*/ 57 h 77"/>
                    <a:gd name="T66" fmla="*/ 38 w 313"/>
                    <a:gd name="T67" fmla="*/ 57 h 77"/>
                    <a:gd name="T68" fmla="*/ 29 w 313"/>
                    <a:gd name="T69" fmla="*/ 56 h 77"/>
                    <a:gd name="T70" fmla="*/ 27 w 313"/>
                    <a:gd name="T71" fmla="*/ 58 h 77"/>
                    <a:gd name="T72" fmla="*/ 40 w 313"/>
                    <a:gd name="T73" fmla="*/ 77 h 77"/>
                    <a:gd name="T74" fmla="*/ 29 w 313"/>
                    <a:gd name="T75" fmla="*/ 77 h 77"/>
                    <a:gd name="T76" fmla="*/ 19 w 313"/>
                    <a:gd name="T77" fmla="*/ 74 h 77"/>
                    <a:gd name="T78" fmla="*/ 8 w 313"/>
                    <a:gd name="T79" fmla="*/ 71 h 77"/>
                    <a:gd name="T80" fmla="*/ 0 w 313"/>
                    <a:gd name="T81" fmla="*/ 71 h 77"/>
                    <a:gd name="T82" fmla="*/ 23 w 313"/>
                    <a:gd name="T83" fmla="*/ 1 h 77"/>
                    <a:gd name="T84" fmla="*/ 72 w 313"/>
                    <a:gd name="T85" fmla="*/ 4 h 77"/>
                    <a:gd name="T86" fmla="*/ 119 w 313"/>
                    <a:gd name="T87" fmla="*/ 9 h 77"/>
                    <a:gd name="T88" fmla="*/ 169 w 313"/>
                    <a:gd name="T89" fmla="*/ 12 h 77"/>
                    <a:gd name="T90" fmla="*/ 195 w 313"/>
                    <a:gd name="T91" fmla="*/ 14 h 77"/>
                    <a:gd name="T92" fmla="*/ 205 w 313"/>
                    <a:gd name="T93" fmla="*/ 16 h 77"/>
                    <a:gd name="T94" fmla="*/ 216 w 313"/>
                    <a:gd name="T95" fmla="*/ 18 h 77"/>
                    <a:gd name="T96" fmla="*/ 228 w 313"/>
                    <a:gd name="T97" fmla="*/ 21 h 77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0" t="0" r="r" b="b"/>
                  <a:pathLst>
                    <a:path w="313" h="77">
                      <a:moveTo>
                        <a:pt x="233" y="22"/>
                      </a:moveTo>
                      <a:lnTo>
                        <a:pt x="241" y="22"/>
                      </a:lnTo>
                      <a:lnTo>
                        <a:pt x="248" y="23"/>
                      </a:lnTo>
                      <a:lnTo>
                        <a:pt x="256" y="25"/>
                      </a:lnTo>
                      <a:lnTo>
                        <a:pt x="264" y="26"/>
                      </a:lnTo>
                      <a:lnTo>
                        <a:pt x="271" y="29"/>
                      </a:lnTo>
                      <a:lnTo>
                        <a:pt x="279" y="30"/>
                      </a:lnTo>
                      <a:lnTo>
                        <a:pt x="286" y="31"/>
                      </a:lnTo>
                      <a:lnTo>
                        <a:pt x="296" y="31"/>
                      </a:lnTo>
                      <a:lnTo>
                        <a:pt x="313" y="43"/>
                      </a:lnTo>
                      <a:lnTo>
                        <a:pt x="305" y="43"/>
                      </a:lnTo>
                      <a:lnTo>
                        <a:pt x="296" y="43"/>
                      </a:lnTo>
                      <a:lnTo>
                        <a:pt x="288" y="42"/>
                      </a:lnTo>
                      <a:lnTo>
                        <a:pt x="281" y="40"/>
                      </a:lnTo>
                      <a:lnTo>
                        <a:pt x="271" y="39"/>
                      </a:lnTo>
                      <a:lnTo>
                        <a:pt x="264" y="38"/>
                      </a:lnTo>
                      <a:lnTo>
                        <a:pt x="254" y="38"/>
                      </a:lnTo>
                      <a:lnTo>
                        <a:pt x="246" y="38"/>
                      </a:lnTo>
                      <a:lnTo>
                        <a:pt x="246" y="39"/>
                      </a:lnTo>
                      <a:lnTo>
                        <a:pt x="248" y="40"/>
                      </a:lnTo>
                      <a:lnTo>
                        <a:pt x="248" y="42"/>
                      </a:lnTo>
                      <a:lnTo>
                        <a:pt x="250" y="43"/>
                      </a:lnTo>
                      <a:lnTo>
                        <a:pt x="250" y="44"/>
                      </a:lnTo>
                      <a:lnTo>
                        <a:pt x="250" y="47"/>
                      </a:lnTo>
                      <a:lnTo>
                        <a:pt x="237" y="44"/>
                      </a:lnTo>
                      <a:lnTo>
                        <a:pt x="222" y="43"/>
                      </a:lnTo>
                      <a:lnTo>
                        <a:pt x="207" y="43"/>
                      </a:lnTo>
                      <a:lnTo>
                        <a:pt x="190" y="43"/>
                      </a:lnTo>
                      <a:lnTo>
                        <a:pt x="174" y="43"/>
                      </a:lnTo>
                      <a:lnTo>
                        <a:pt x="159" y="43"/>
                      </a:lnTo>
                      <a:lnTo>
                        <a:pt x="144" y="43"/>
                      </a:lnTo>
                      <a:lnTo>
                        <a:pt x="129" y="43"/>
                      </a:lnTo>
                      <a:lnTo>
                        <a:pt x="138" y="49"/>
                      </a:lnTo>
                      <a:lnTo>
                        <a:pt x="138" y="52"/>
                      </a:lnTo>
                      <a:lnTo>
                        <a:pt x="138" y="56"/>
                      </a:lnTo>
                      <a:lnTo>
                        <a:pt x="140" y="56"/>
                      </a:lnTo>
                      <a:lnTo>
                        <a:pt x="142" y="56"/>
                      </a:lnTo>
                      <a:lnTo>
                        <a:pt x="142" y="57"/>
                      </a:lnTo>
                      <a:lnTo>
                        <a:pt x="144" y="58"/>
                      </a:lnTo>
                      <a:lnTo>
                        <a:pt x="148" y="58"/>
                      </a:lnTo>
                      <a:lnTo>
                        <a:pt x="148" y="60"/>
                      </a:lnTo>
                      <a:lnTo>
                        <a:pt x="146" y="61"/>
                      </a:lnTo>
                      <a:lnTo>
                        <a:pt x="146" y="64"/>
                      </a:lnTo>
                      <a:lnTo>
                        <a:pt x="146" y="65"/>
                      </a:lnTo>
                      <a:lnTo>
                        <a:pt x="144" y="66"/>
                      </a:lnTo>
                      <a:lnTo>
                        <a:pt x="144" y="68"/>
                      </a:lnTo>
                      <a:lnTo>
                        <a:pt x="144" y="70"/>
                      </a:lnTo>
                      <a:lnTo>
                        <a:pt x="142" y="71"/>
                      </a:lnTo>
                      <a:lnTo>
                        <a:pt x="121" y="71"/>
                      </a:lnTo>
                      <a:lnTo>
                        <a:pt x="116" y="68"/>
                      </a:lnTo>
                      <a:lnTo>
                        <a:pt x="108" y="68"/>
                      </a:lnTo>
                      <a:lnTo>
                        <a:pt x="99" y="66"/>
                      </a:lnTo>
                      <a:lnTo>
                        <a:pt x="89" y="65"/>
                      </a:lnTo>
                      <a:lnTo>
                        <a:pt x="82" y="64"/>
                      </a:lnTo>
                      <a:lnTo>
                        <a:pt x="72" y="61"/>
                      </a:lnTo>
                      <a:lnTo>
                        <a:pt x="65" y="60"/>
                      </a:lnTo>
                      <a:lnTo>
                        <a:pt x="57" y="58"/>
                      </a:lnTo>
                      <a:lnTo>
                        <a:pt x="49" y="58"/>
                      </a:lnTo>
                      <a:lnTo>
                        <a:pt x="51" y="58"/>
                      </a:lnTo>
                      <a:lnTo>
                        <a:pt x="49" y="58"/>
                      </a:lnTo>
                      <a:lnTo>
                        <a:pt x="47" y="57"/>
                      </a:lnTo>
                      <a:lnTo>
                        <a:pt x="44" y="57"/>
                      </a:lnTo>
                      <a:lnTo>
                        <a:pt x="38" y="57"/>
                      </a:lnTo>
                      <a:lnTo>
                        <a:pt x="32" y="56"/>
                      </a:lnTo>
                      <a:lnTo>
                        <a:pt x="29" y="56"/>
                      </a:lnTo>
                      <a:lnTo>
                        <a:pt x="27" y="56"/>
                      </a:lnTo>
                      <a:lnTo>
                        <a:pt x="27" y="58"/>
                      </a:lnTo>
                      <a:lnTo>
                        <a:pt x="27" y="62"/>
                      </a:lnTo>
                      <a:lnTo>
                        <a:pt x="40" y="77"/>
                      </a:lnTo>
                      <a:lnTo>
                        <a:pt x="34" y="77"/>
                      </a:lnTo>
                      <a:lnTo>
                        <a:pt x="29" y="77"/>
                      </a:lnTo>
                      <a:lnTo>
                        <a:pt x="23" y="75"/>
                      </a:lnTo>
                      <a:lnTo>
                        <a:pt x="19" y="74"/>
                      </a:lnTo>
                      <a:lnTo>
                        <a:pt x="13" y="73"/>
                      </a:lnTo>
                      <a:lnTo>
                        <a:pt x="8" y="71"/>
                      </a:lnTo>
                      <a:lnTo>
                        <a:pt x="4" y="71"/>
                      </a:lnTo>
                      <a:lnTo>
                        <a:pt x="0" y="71"/>
                      </a:lnTo>
                      <a:lnTo>
                        <a:pt x="0" y="0"/>
                      </a:lnTo>
                      <a:lnTo>
                        <a:pt x="23" y="1"/>
                      </a:lnTo>
                      <a:lnTo>
                        <a:pt x="47" y="3"/>
                      </a:lnTo>
                      <a:lnTo>
                        <a:pt x="72" y="4"/>
                      </a:lnTo>
                      <a:lnTo>
                        <a:pt x="97" y="7"/>
                      </a:lnTo>
                      <a:lnTo>
                        <a:pt x="119" y="9"/>
                      </a:lnTo>
                      <a:lnTo>
                        <a:pt x="144" y="10"/>
                      </a:lnTo>
                      <a:lnTo>
                        <a:pt x="169" y="12"/>
                      </a:lnTo>
                      <a:lnTo>
                        <a:pt x="192" y="13"/>
                      </a:lnTo>
                      <a:lnTo>
                        <a:pt x="195" y="14"/>
                      </a:lnTo>
                      <a:lnTo>
                        <a:pt x="201" y="14"/>
                      </a:lnTo>
                      <a:lnTo>
                        <a:pt x="205" y="16"/>
                      </a:lnTo>
                      <a:lnTo>
                        <a:pt x="210" y="17"/>
                      </a:lnTo>
                      <a:lnTo>
                        <a:pt x="216" y="18"/>
                      </a:lnTo>
                      <a:lnTo>
                        <a:pt x="222" y="20"/>
                      </a:lnTo>
                      <a:lnTo>
                        <a:pt x="228" y="21"/>
                      </a:lnTo>
                      <a:lnTo>
                        <a:pt x="233" y="22"/>
                      </a:lnTo>
                      <a:close/>
                    </a:path>
                  </a:pathLst>
                </a:custGeom>
                <a:solidFill>
                  <a:srgbClr val="E6E6E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1600" dirty="0">
                    <a:latin typeface="Times New Roman"/>
                    <a:cs typeface="Times New Roman"/>
                  </a:endParaRPr>
                </a:p>
              </p:txBody>
            </p:sp>
            <p:sp>
              <p:nvSpPr>
                <p:cNvPr id="61" name="Freeform 27">
                  <a:extLst>
                    <a:ext uri="{FF2B5EF4-FFF2-40B4-BE49-F238E27FC236}">
                      <a16:creationId xmlns:a16="http://schemas.microsoft.com/office/drawing/2014/main" id="{CCA35695-46FB-44C9-5F6A-929A2101378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31" y="3710"/>
                  <a:ext cx="313" cy="77"/>
                </a:xfrm>
                <a:custGeom>
                  <a:avLst/>
                  <a:gdLst>
                    <a:gd name="T0" fmla="*/ 241 w 313"/>
                    <a:gd name="T1" fmla="*/ 22 h 77"/>
                    <a:gd name="T2" fmla="*/ 256 w 313"/>
                    <a:gd name="T3" fmla="*/ 25 h 77"/>
                    <a:gd name="T4" fmla="*/ 271 w 313"/>
                    <a:gd name="T5" fmla="*/ 29 h 77"/>
                    <a:gd name="T6" fmla="*/ 286 w 313"/>
                    <a:gd name="T7" fmla="*/ 31 h 77"/>
                    <a:gd name="T8" fmla="*/ 313 w 313"/>
                    <a:gd name="T9" fmla="*/ 43 h 77"/>
                    <a:gd name="T10" fmla="*/ 296 w 313"/>
                    <a:gd name="T11" fmla="*/ 43 h 77"/>
                    <a:gd name="T12" fmla="*/ 281 w 313"/>
                    <a:gd name="T13" fmla="*/ 40 h 77"/>
                    <a:gd name="T14" fmla="*/ 264 w 313"/>
                    <a:gd name="T15" fmla="*/ 38 h 77"/>
                    <a:gd name="T16" fmla="*/ 246 w 313"/>
                    <a:gd name="T17" fmla="*/ 38 h 77"/>
                    <a:gd name="T18" fmla="*/ 246 w 313"/>
                    <a:gd name="T19" fmla="*/ 39 h 77"/>
                    <a:gd name="T20" fmla="*/ 248 w 313"/>
                    <a:gd name="T21" fmla="*/ 40 h 77"/>
                    <a:gd name="T22" fmla="*/ 250 w 313"/>
                    <a:gd name="T23" fmla="*/ 43 h 77"/>
                    <a:gd name="T24" fmla="*/ 250 w 313"/>
                    <a:gd name="T25" fmla="*/ 47 h 77"/>
                    <a:gd name="T26" fmla="*/ 222 w 313"/>
                    <a:gd name="T27" fmla="*/ 43 h 77"/>
                    <a:gd name="T28" fmla="*/ 190 w 313"/>
                    <a:gd name="T29" fmla="*/ 43 h 77"/>
                    <a:gd name="T30" fmla="*/ 159 w 313"/>
                    <a:gd name="T31" fmla="*/ 43 h 77"/>
                    <a:gd name="T32" fmla="*/ 129 w 313"/>
                    <a:gd name="T33" fmla="*/ 43 h 77"/>
                    <a:gd name="T34" fmla="*/ 138 w 313"/>
                    <a:gd name="T35" fmla="*/ 52 h 77"/>
                    <a:gd name="T36" fmla="*/ 140 w 313"/>
                    <a:gd name="T37" fmla="*/ 56 h 77"/>
                    <a:gd name="T38" fmla="*/ 142 w 313"/>
                    <a:gd name="T39" fmla="*/ 57 h 77"/>
                    <a:gd name="T40" fmla="*/ 142 w 313"/>
                    <a:gd name="T41" fmla="*/ 57 h 77"/>
                    <a:gd name="T42" fmla="*/ 144 w 313"/>
                    <a:gd name="T43" fmla="*/ 58 h 77"/>
                    <a:gd name="T44" fmla="*/ 148 w 313"/>
                    <a:gd name="T45" fmla="*/ 60 h 77"/>
                    <a:gd name="T46" fmla="*/ 146 w 313"/>
                    <a:gd name="T47" fmla="*/ 64 h 77"/>
                    <a:gd name="T48" fmla="*/ 144 w 313"/>
                    <a:gd name="T49" fmla="*/ 66 h 77"/>
                    <a:gd name="T50" fmla="*/ 144 w 313"/>
                    <a:gd name="T51" fmla="*/ 70 h 77"/>
                    <a:gd name="T52" fmla="*/ 121 w 313"/>
                    <a:gd name="T53" fmla="*/ 71 h 77"/>
                    <a:gd name="T54" fmla="*/ 108 w 313"/>
                    <a:gd name="T55" fmla="*/ 68 h 77"/>
                    <a:gd name="T56" fmla="*/ 89 w 313"/>
                    <a:gd name="T57" fmla="*/ 65 h 77"/>
                    <a:gd name="T58" fmla="*/ 72 w 313"/>
                    <a:gd name="T59" fmla="*/ 61 h 77"/>
                    <a:gd name="T60" fmla="*/ 57 w 313"/>
                    <a:gd name="T61" fmla="*/ 58 h 77"/>
                    <a:gd name="T62" fmla="*/ 51 w 313"/>
                    <a:gd name="T63" fmla="*/ 58 h 77"/>
                    <a:gd name="T64" fmla="*/ 47 w 313"/>
                    <a:gd name="T65" fmla="*/ 57 h 77"/>
                    <a:gd name="T66" fmla="*/ 38 w 313"/>
                    <a:gd name="T67" fmla="*/ 57 h 77"/>
                    <a:gd name="T68" fmla="*/ 29 w 313"/>
                    <a:gd name="T69" fmla="*/ 56 h 77"/>
                    <a:gd name="T70" fmla="*/ 27 w 313"/>
                    <a:gd name="T71" fmla="*/ 58 h 77"/>
                    <a:gd name="T72" fmla="*/ 40 w 313"/>
                    <a:gd name="T73" fmla="*/ 77 h 77"/>
                    <a:gd name="T74" fmla="*/ 29 w 313"/>
                    <a:gd name="T75" fmla="*/ 77 h 77"/>
                    <a:gd name="T76" fmla="*/ 19 w 313"/>
                    <a:gd name="T77" fmla="*/ 74 h 77"/>
                    <a:gd name="T78" fmla="*/ 8 w 313"/>
                    <a:gd name="T79" fmla="*/ 71 h 77"/>
                    <a:gd name="T80" fmla="*/ 0 w 313"/>
                    <a:gd name="T81" fmla="*/ 71 h 77"/>
                    <a:gd name="T82" fmla="*/ 23 w 313"/>
                    <a:gd name="T83" fmla="*/ 1 h 77"/>
                    <a:gd name="T84" fmla="*/ 72 w 313"/>
                    <a:gd name="T85" fmla="*/ 4 h 77"/>
                    <a:gd name="T86" fmla="*/ 119 w 313"/>
                    <a:gd name="T87" fmla="*/ 9 h 77"/>
                    <a:gd name="T88" fmla="*/ 169 w 313"/>
                    <a:gd name="T89" fmla="*/ 12 h 77"/>
                    <a:gd name="T90" fmla="*/ 195 w 313"/>
                    <a:gd name="T91" fmla="*/ 14 h 77"/>
                    <a:gd name="T92" fmla="*/ 205 w 313"/>
                    <a:gd name="T93" fmla="*/ 16 h 77"/>
                    <a:gd name="T94" fmla="*/ 216 w 313"/>
                    <a:gd name="T95" fmla="*/ 18 h 77"/>
                    <a:gd name="T96" fmla="*/ 228 w 313"/>
                    <a:gd name="T97" fmla="*/ 21 h 77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0" t="0" r="r" b="b"/>
                  <a:pathLst>
                    <a:path w="313" h="77">
                      <a:moveTo>
                        <a:pt x="233" y="22"/>
                      </a:moveTo>
                      <a:lnTo>
                        <a:pt x="241" y="22"/>
                      </a:lnTo>
                      <a:lnTo>
                        <a:pt x="248" y="23"/>
                      </a:lnTo>
                      <a:lnTo>
                        <a:pt x="256" y="25"/>
                      </a:lnTo>
                      <a:lnTo>
                        <a:pt x="264" y="26"/>
                      </a:lnTo>
                      <a:lnTo>
                        <a:pt x="271" y="29"/>
                      </a:lnTo>
                      <a:lnTo>
                        <a:pt x="279" y="30"/>
                      </a:lnTo>
                      <a:lnTo>
                        <a:pt x="286" y="31"/>
                      </a:lnTo>
                      <a:lnTo>
                        <a:pt x="296" y="31"/>
                      </a:lnTo>
                      <a:lnTo>
                        <a:pt x="313" y="43"/>
                      </a:lnTo>
                      <a:lnTo>
                        <a:pt x="305" y="43"/>
                      </a:lnTo>
                      <a:lnTo>
                        <a:pt x="296" y="43"/>
                      </a:lnTo>
                      <a:lnTo>
                        <a:pt x="288" y="42"/>
                      </a:lnTo>
                      <a:lnTo>
                        <a:pt x="281" y="40"/>
                      </a:lnTo>
                      <a:lnTo>
                        <a:pt x="271" y="39"/>
                      </a:lnTo>
                      <a:lnTo>
                        <a:pt x="264" y="38"/>
                      </a:lnTo>
                      <a:lnTo>
                        <a:pt x="254" y="38"/>
                      </a:lnTo>
                      <a:lnTo>
                        <a:pt x="246" y="38"/>
                      </a:lnTo>
                      <a:lnTo>
                        <a:pt x="246" y="39"/>
                      </a:lnTo>
                      <a:lnTo>
                        <a:pt x="248" y="40"/>
                      </a:lnTo>
                      <a:lnTo>
                        <a:pt x="248" y="42"/>
                      </a:lnTo>
                      <a:lnTo>
                        <a:pt x="250" y="43"/>
                      </a:lnTo>
                      <a:lnTo>
                        <a:pt x="250" y="44"/>
                      </a:lnTo>
                      <a:lnTo>
                        <a:pt x="250" y="47"/>
                      </a:lnTo>
                      <a:lnTo>
                        <a:pt x="237" y="44"/>
                      </a:lnTo>
                      <a:lnTo>
                        <a:pt x="222" y="43"/>
                      </a:lnTo>
                      <a:lnTo>
                        <a:pt x="207" y="43"/>
                      </a:lnTo>
                      <a:lnTo>
                        <a:pt x="190" y="43"/>
                      </a:lnTo>
                      <a:lnTo>
                        <a:pt x="174" y="43"/>
                      </a:lnTo>
                      <a:lnTo>
                        <a:pt x="159" y="43"/>
                      </a:lnTo>
                      <a:lnTo>
                        <a:pt x="144" y="43"/>
                      </a:lnTo>
                      <a:lnTo>
                        <a:pt x="129" y="43"/>
                      </a:lnTo>
                      <a:lnTo>
                        <a:pt x="138" y="49"/>
                      </a:lnTo>
                      <a:lnTo>
                        <a:pt x="138" y="52"/>
                      </a:lnTo>
                      <a:lnTo>
                        <a:pt x="138" y="56"/>
                      </a:lnTo>
                      <a:lnTo>
                        <a:pt x="140" y="56"/>
                      </a:lnTo>
                      <a:lnTo>
                        <a:pt x="142" y="56"/>
                      </a:lnTo>
                      <a:lnTo>
                        <a:pt x="142" y="57"/>
                      </a:lnTo>
                      <a:lnTo>
                        <a:pt x="144" y="58"/>
                      </a:lnTo>
                      <a:lnTo>
                        <a:pt x="148" y="58"/>
                      </a:lnTo>
                      <a:lnTo>
                        <a:pt x="148" y="60"/>
                      </a:lnTo>
                      <a:lnTo>
                        <a:pt x="146" y="61"/>
                      </a:lnTo>
                      <a:lnTo>
                        <a:pt x="146" y="64"/>
                      </a:lnTo>
                      <a:lnTo>
                        <a:pt x="146" y="65"/>
                      </a:lnTo>
                      <a:lnTo>
                        <a:pt x="144" y="66"/>
                      </a:lnTo>
                      <a:lnTo>
                        <a:pt x="144" y="68"/>
                      </a:lnTo>
                      <a:lnTo>
                        <a:pt x="144" y="70"/>
                      </a:lnTo>
                      <a:lnTo>
                        <a:pt x="142" y="71"/>
                      </a:lnTo>
                      <a:lnTo>
                        <a:pt x="121" y="71"/>
                      </a:lnTo>
                      <a:lnTo>
                        <a:pt x="116" y="68"/>
                      </a:lnTo>
                      <a:lnTo>
                        <a:pt x="108" y="68"/>
                      </a:lnTo>
                      <a:lnTo>
                        <a:pt x="99" y="66"/>
                      </a:lnTo>
                      <a:lnTo>
                        <a:pt x="89" y="65"/>
                      </a:lnTo>
                      <a:lnTo>
                        <a:pt x="82" y="64"/>
                      </a:lnTo>
                      <a:lnTo>
                        <a:pt x="72" y="61"/>
                      </a:lnTo>
                      <a:lnTo>
                        <a:pt x="65" y="60"/>
                      </a:lnTo>
                      <a:lnTo>
                        <a:pt x="57" y="58"/>
                      </a:lnTo>
                      <a:lnTo>
                        <a:pt x="49" y="58"/>
                      </a:lnTo>
                      <a:lnTo>
                        <a:pt x="51" y="58"/>
                      </a:lnTo>
                      <a:lnTo>
                        <a:pt x="49" y="58"/>
                      </a:lnTo>
                      <a:lnTo>
                        <a:pt x="47" y="57"/>
                      </a:lnTo>
                      <a:lnTo>
                        <a:pt x="44" y="57"/>
                      </a:lnTo>
                      <a:lnTo>
                        <a:pt x="38" y="57"/>
                      </a:lnTo>
                      <a:lnTo>
                        <a:pt x="32" y="56"/>
                      </a:lnTo>
                      <a:lnTo>
                        <a:pt x="29" y="56"/>
                      </a:lnTo>
                      <a:lnTo>
                        <a:pt x="27" y="56"/>
                      </a:lnTo>
                      <a:lnTo>
                        <a:pt x="27" y="58"/>
                      </a:lnTo>
                      <a:lnTo>
                        <a:pt x="27" y="62"/>
                      </a:lnTo>
                      <a:lnTo>
                        <a:pt x="40" y="77"/>
                      </a:lnTo>
                      <a:lnTo>
                        <a:pt x="34" y="77"/>
                      </a:lnTo>
                      <a:lnTo>
                        <a:pt x="29" y="77"/>
                      </a:lnTo>
                      <a:lnTo>
                        <a:pt x="23" y="75"/>
                      </a:lnTo>
                      <a:lnTo>
                        <a:pt x="19" y="74"/>
                      </a:lnTo>
                      <a:lnTo>
                        <a:pt x="13" y="73"/>
                      </a:lnTo>
                      <a:lnTo>
                        <a:pt x="8" y="71"/>
                      </a:lnTo>
                      <a:lnTo>
                        <a:pt x="4" y="71"/>
                      </a:lnTo>
                      <a:lnTo>
                        <a:pt x="0" y="71"/>
                      </a:lnTo>
                      <a:lnTo>
                        <a:pt x="0" y="0"/>
                      </a:lnTo>
                      <a:lnTo>
                        <a:pt x="23" y="1"/>
                      </a:lnTo>
                      <a:lnTo>
                        <a:pt x="47" y="3"/>
                      </a:lnTo>
                      <a:lnTo>
                        <a:pt x="72" y="4"/>
                      </a:lnTo>
                      <a:lnTo>
                        <a:pt x="97" y="7"/>
                      </a:lnTo>
                      <a:lnTo>
                        <a:pt x="119" y="9"/>
                      </a:lnTo>
                      <a:lnTo>
                        <a:pt x="144" y="10"/>
                      </a:lnTo>
                      <a:lnTo>
                        <a:pt x="169" y="12"/>
                      </a:lnTo>
                      <a:lnTo>
                        <a:pt x="192" y="13"/>
                      </a:lnTo>
                      <a:lnTo>
                        <a:pt x="195" y="14"/>
                      </a:lnTo>
                      <a:lnTo>
                        <a:pt x="201" y="14"/>
                      </a:lnTo>
                      <a:lnTo>
                        <a:pt x="205" y="16"/>
                      </a:lnTo>
                      <a:lnTo>
                        <a:pt x="210" y="17"/>
                      </a:lnTo>
                      <a:lnTo>
                        <a:pt x="216" y="18"/>
                      </a:lnTo>
                      <a:lnTo>
                        <a:pt x="222" y="20"/>
                      </a:lnTo>
                      <a:lnTo>
                        <a:pt x="228" y="21"/>
                      </a:lnTo>
                      <a:lnTo>
                        <a:pt x="233" y="2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1600" dirty="0">
                    <a:latin typeface="Times New Roman"/>
                    <a:cs typeface="Times New Roman"/>
                  </a:endParaRPr>
                </a:p>
              </p:txBody>
            </p:sp>
            <p:sp>
              <p:nvSpPr>
                <p:cNvPr id="62" name="Freeform 28">
                  <a:extLst>
                    <a:ext uri="{FF2B5EF4-FFF2-40B4-BE49-F238E27FC236}">
                      <a16:creationId xmlns:a16="http://schemas.microsoft.com/office/drawing/2014/main" id="{C0ABABA0-5C6C-820D-593A-12A00A9D9F6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31" y="3710"/>
                  <a:ext cx="226" cy="21"/>
                </a:xfrm>
                <a:custGeom>
                  <a:avLst/>
                  <a:gdLst>
                    <a:gd name="T0" fmla="*/ 226 w 226"/>
                    <a:gd name="T1" fmla="*/ 21 h 21"/>
                    <a:gd name="T2" fmla="*/ 0 w 226"/>
                    <a:gd name="T3" fmla="*/ 17 h 21"/>
                    <a:gd name="T4" fmla="*/ 0 w 226"/>
                    <a:gd name="T5" fmla="*/ 0 h 21"/>
                    <a:gd name="T6" fmla="*/ 23 w 226"/>
                    <a:gd name="T7" fmla="*/ 1 h 21"/>
                    <a:gd name="T8" fmla="*/ 47 w 226"/>
                    <a:gd name="T9" fmla="*/ 3 h 21"/>
                    <a:gd name="T10" fmla="*/ 72 w 226"/>
                    <a:gd name="T11" fmla="*/ 4 h 21"/>
                    <a:gd name="T12" fmla="*/ 97 w 226"/>
                    <a:gd name="T13" fmla="*/ 7 h 21"/>
                    <a:gd name="T14" fmla="*/ 119 w 226"/>
                    <a:gd name="T15" fmla="*/ 9 h 21"/>
                    <a:gd name="T16" fmla="*/ 144 w 226"/>
                    <a:gd name="T17" fmla="*/ 10 h 21"/>
                    <a:gd name="T18" fmla="*/ 169 w 226"/>
                    <a:gd name="T19" fmla="*/ 12 h 21"/>
                    <a:gd name="T20" fmla="*/ 192 w 226"/>
                    <a:gd name="T21" fmla="*/ 13 h 21"/>
                    <a:gd name="T22" fmla="*/ 195 w 226"/>
                    <a:gd name="T23" fmla="*/ 13 h 21"/>
                    <a:gd name="T24" fmla="*/ 199 w 226"/>
                    <a:gd name="T25" fmla="*/ 14 h 21"/>
                    <a:gd name="T26" fmla="*/ 203 w 226"/>
                    <a:gd name="T27" fmla="*/ 16 h 21"/>
                    <a:gd name="T28" fmla="*/ 207 w 226"/>
                    <a:gd name="T29" fmla="*/ 17 h 21"/>
                    <a:gd name="T30" fmla="*/ 212 w 226"/>
                    <a:gd name="T31" fmla="*/ 17 h 21"/>
                    <a:gd name="T32" fmla="*/ 216 w 226"/>
                    <a:gd name="T33" fmla="*/ 18 h 21"/>
                    <a:gd name="T34" fmla="*/ 222 w 226"/>
                    <a:gd name="T35" fmla="*/ 20 h 21"/>
                    <a:gd name="T36" fmla="*/ 226 w 226"/>
                    <a:gd name="T37" fmla="*/ 21 h 21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0" t="0" r="r" b="b"/>
                  <a:pathLst>
                    <a:path w="226" h="21">
                      <a:moveTo>
                        <a:pt x="226" y="21"/>
                      </a:moveTo>
                      <a:lnTo>
                        <a:pt x="0" y="17"/>
                      </a:lnTo>
                      <a:lnTo>
                        <a:pt x="0" y="0"/>
                      </a:lnTo>
                      <a:lnTo>
                        <a:pt x="23" y="1"/>
                      </a:lnTo>
                      <a:lnTo>
                        <a:pt x="47" y="3"/>
                      </a:lnTo>
                      <a:lnTo>
                        <a:pt x="72" y="4"/>
                      </a:lnTo>
                      <a:lnTo>
                        <a:pt x="97" y="7"/>
                      </a:lnTo>
                      <a:lnTo>
                        <a:pt x="119" y="9"/>
                      </a:lnTo>
                      <a:lnTo>
                        <a:pt x="144" y="10"/>
                      </a:lnTo>
                      <a:lnTo>
                        <a:pt x="169" y="12"/>
                      </a:lnTo>
                      <a:lnTo>
                        <a:pt x="192" y="13"/>
                      </a:lnTo>
                      <a:lnTo>
                        <a:pt x="195" y="13"/>
                      </a:lnTo>
                      <a:lnTo>
                        <a:pt x="199" y="14"/>
                      </a:lnTo>
                      <a:lnTo>
                        <a:pt x="203" y="16"/>
                      </a:lnTo>
                      <a:lnTo>
                        <a:pt x="207" y="17"/>
                      </a:lnTo>
                      <a:lnTo>
                        <a:pt x="212" y="17"/>
                      </a:lnTo>
                      <a:lnTo>
                        <a:pt x="216" y="18"/>
                      </a:lnTo>
                      <a:lnTo>
                        <a:pt x="222" y="20"/>
                      </a:lnTo>
                      <a:lnTo>
                        <a:pt x="226" y="21"/>
                      </a:lnTo>
                      <a:close/>
                    </a:path>
                  </a:pathLst>
                </a:custGeom>
                <a:solidFill>
                  <a:srgbClr val="4C4C4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1600" dirty="0">
                    <a:latin typeface="Times New Roman"/>
                    <a:cs typeface="Times New Roman"/>
                  </a:endParaRPr>
                </a:p>
              </p:txBody>
            </p:sp>
            <p:sp>
              <p:nvSpPr>
                <p:cNvPr id="63" name="Freeform 29">
                  <a:extLst>
                    <a:ext uri="{FF2B5EF4-FFF2-40B4-BE49-F238E27FC236}">
                      <a16:creationId xmlns:a16="http://schemas.microsoft.com/office/drawing/2014/main" id="{AF53138C-BFCA-9DD7-7453-5551621A87B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31" y="3722"/>
                  <a:ext cx="313" cy="65"/>
                </a:xfrm>
                <a:custGeom>
                  <a:avLst/>
                  <a:gdLst>
                    <a:gd name="T0" fmla="*/ 4 w 313"/>
                    <a:gd name="T1" fmla="*/ 40 h 65"/>
                    <a:gd name="T2" fmla="*/ 8 w 313"/>
                    <a:gd name="T3" fmla="*/ 24 h 65"/>
                    <a:gd name="T4" fmla="*/ 8 w 313"/>
                    <a:gd name="T5" fmla="*/ 9 h 65"/>
                    <a:gd name="T6" fmla="*/ 8 w 313"/>
                    <a:gd name="T7" fmla="*/ 4 h 65"/>
                    <a:gd name="T8" fmla="*/ 13 w 313"/>
                    <a:gd name="T9" fmla="*/ 1 h 65"/>
                    <a:gd name="T10" fmla="*/ 23 w 313"/>
                    <a:gd name="T11" fmla="*/ 1 h 65"/>
                    <a:gd name="T12" fmla="*/ 40 w 313"/>
                    <a:gd name="T13" fmla="*/ 2 h 65"/>
                    <a:gd name="T14" fmla="*/ 61 w 313"/>
                    <a:gd name="T15" fmla="*/ 1 h 65"/>
                    <a:gd name="T16" fmla="*/ 114 w 313"/>
                    <a:gd name="T17" fmla="*/ 2 h 65"/>
                    <a:gd name="T18" fmla="*/ 178 w 313"/>
                    <a:gd name="T19" fmla="*/ 13 h 65"/>
                    <a:gd name="T20" fmla="*/ 245 w 313"/>
                    <a:gd name="T21" fmla="*/ 15 h 65"/>
                    <a:gd name="T22" fmla="*/ 250 w 313"/>
                    <a:gd name="T23" fmla="*/ 19 h 65"/>
                    <a:gd name="T24" fmla="*/ 256 w 313"/>
                    <a:gd name="T25" fmla="*/ 17 h 65"/>
                    <a:gd name="T26" fmla="*/ 262 w 313"/>
                    <a:gd name="T27" fmla="*/ 15 h 65"/>
                    <a:gd name="T28" fmla="*/ 264 w 313"/>
                    <a:gd name="T29" fmla="*/ 15 h 65"/>
                    <a:gd name="T30" fmla="*/ 265 w 313"/>
                    <a:gd name="T31" fmla="*/ 15 h 65"/>
                    <a:gd name="T32" fmla="*/ 273 w 313"/>
                    <a:gd name="T33" fmla="*/ 17 h 65"/>
                    <a:gd name="T34" fmla="*/ 281 w 313"/>
                    <a:gd name="T35" fmla="*/ 18 h 65"/>
                    <a:gd name="T36" fmla="*/ 290 w 313"/>
                    <a:gd name="T37" fmla="*/ 19 h 65"/>
                    <a:gd name="T38" fmla="*/ 294 w 313"/>
                    <a:gd name="T39" fmla="*/ 19 h 65"/>
                    <a:gd name="T40" fmla="*/ 296 w 313"/>
                    <a:gd name="T41" fmla="*/ 21 h 65"/>
                    <a:gd name="T42" fmla="*/ 313 w 313"/>
                    <a:gd name="T43" fmla="*/ 31 h 65"/>
                    <a:gd name="T44" fmla="*/ 288 w 313"/>
                    <a:gd name="T45" fmla="*/ 30 h 65"/>
                    <a:gd name="T46" fmla="*/ 264 w 313"/>
                    <a:gd name="T47" fmla="*/ 26 h 65"/>
                    <a:gd name="T48" fmla="*/ 246 w 313"/>
                    <a:gd name="T49" fmla="*/ 26 h 65"/>
                    <a:gd name="T50" fmla="*/ 248 w 313"/>
                    <a:gd name="T51" fmla="*/ 28 h 65"/>
                    <a:gd name="T52" fmla="*/ 250 w 313"/>
                    <a:gd name="T53" fmla="*/ 32 h 65"/>
                    <a:gd name="T54" fmla="*/ 222 w 313"/>
                    <a:gd name="T55" fmla="*/ 31 h 65"/>
                    <a:gd name="T56" fmla="*/ 174 w 313"/>
                    <a:gd name="T57" fmla="*/ 31 h 65"/>
                    <a:gd name="T58" fmla="*/ 129 w 313"/>
                    <a:gd name="T59" fmla="*/ 31 h 65"/>
                    <a:gd name="T60" fmla="*/ 138 w 313"/>
                    <a:gd name="T61" fmla="*/ 44 h 65"/>
                    <a:gd name="T62" fmla="*/ 142 w 313"/>
                    <a:gd name="T63" fmla="*/ 45 h 65"/>
                    <a:gd name="T64" fmla="*/ 144 w 313"/>
                    <a:gd name="T65" fmla="*/ 46 h 65"/>
                    <a:gd name="T66" fmla="*/ 148 w 313"/>
                    <a:gd name="T67" fmla="*/ 48 h 65"/>
                    <a:gd name="T68" fmla="*/ 146 w 313"/>
                    <a:gd name="T69" fmla="*/ 53 h 65"/>
                    <a:gd name="T70" fmla="*/ 144 w 313"/>
                    <a:gd name="T71" fmla="*/ 58 h 65"/>
                    <a:gd name="T72" fmla="*/ 116 w 313"/>
                    <a:gd name="T73" fmla="*/ 56 h 65"/>
                    <a:gd name="T74" fmla="*/ 89 w 313"/>
                    <a:gd name="T75" fmla="*/ 53 h 65"/>
                    <a:gd name="T76" fmla="*/ 65 w 313"/>
                    <a:gd name="T77" fmla="*/ 48 h 65"/>
                    <a:gd name="T78" fmla="*/ 51 w 313"/>
                    <a:gd name="T79" fmla="*/ 46 h 65"/>
                    <a:gd name="T80" fmla="*/ 44 w 313"/>
                    <a:gd name="T81" fmla="*/ 45 h 65"/>
                    <a:gd name="T82" fmla="*/ 29 w 313"/>
                    <a:gd name="T83" fmla="*/ 44 h 65"/>
                    <a:gd name="T84" fmla="*/ 27 w 313"/>
                    <a:gd name="T85" fmla="*/ 50 h 65"/>
                    <a:gd name="T86" fmla="*/ 29 w 313"/>
                    <a:gd name="T87" fmla="*/ 65 h 65"/>
                    <a:gd name="T88" fmla="*/ 13 w 313"/>
                    <a:gd name="T89" fmla="*/ 61 h 65"/>
                    <a:gd name="T90" fmla="*/ 0 w 313"/>
                    <a:gd name="T91" fmla="*/ 59 h 65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</a:gdLst>
                  <a:ahLst/>
                  <a:cxnLst>
                    <a:cxn ang="T92">
                      <a:pos x="T0" y="T1"/>
                    </a:cxn>
                    <a:cxn ang="T93">
                      <a:pos x="T2" y="T3"/>
                    </a:cxn>
                    <a:cxn ang="T94">
                      <a:pos x="T4" y="T5"/>
                    </a:cxn>
                    <a:cxn ang="T95">
                      <a:pos x="T6" y="T7"/>
                    </a:cxn>
                    <a:cxn ang="T96">
                      <a:pos x="T8" y="T9"/>
                    </a:cxn>
                    <a:cxn ang="T97">
                      <a:pos x="T10" y="T11"/>
                    </a:cxn>
                    <a:cxn ang="T98">
                      <a:pos x="T12" y="T13"/>
                    </a:cxn>
                    <a:cxn ang="T99">
                      <a:pos x="T14" y="T15"/>
                    </a:cxn>
                    <a:cxn ang="T100">
                      <a:pos x="T16" y="T17"/>
                    </a:cxn>
                    <a:cxn ang="T101">
                      <a:pos x="T18" y="T19"/>
                    </a:cxn>
                    <a:cxn ang="T102">
                      <a:pos x="T20" y="T21"/>
                    </a:cxn>
                    <a:cxn ang="T103">
                      <a:pos x="T22" y="T23"/>
                    </a:cxn>
                    <a:cxn ang="T104">
                      <a:pos x="T24" y="T25"/>
                    </a:cxn>
                    <a:cxn ang="T105">
                      <a:pos x="T26" y="T27"/>
                    </a:cxn>
                    <a:cxn ang="T106">
                      <a:pos x="T28" y="T29"/>
                    </a:cxn>
                    <a:cxn ang="T107">
                      <a:pos x="T30" y="T31"/>
                    </a:cxn>
                    <a:cxn ang="T108">
                      <a:pos x="T32" y="T33"/>
                    </a:cxn>
                    <a:cxn ang="T109">
                      <a:pos x="T34" y="T35"/>
                    </a:cxn>
                    <a:cxn ang="T110">
                      <a:pos x="T36" y="T37"/>
                    </a:cxn>
                    <a:cxn ang="T111">
                      <a:pos x="T38" y="T39"/>
                    </a:cxn>
                    <a:cxn ang="T112">
                      <a:pos x="T40" y="T41"/>
                    </a:cxn>
                    <a:cxn ang="T113">
                      <a:pos x="T42" y="T43"/>
                    </a:cxn>
                    <a:cxn ang="T114">
                      <a:pos x="T44" y="T45"/>
                    </a:cxn>
                    <a:cxn ang="T115">
                      <a:pos x="T46" y="T47"/>
                    </a:cxn>
                    <a:cxn ang="T116">
                      <a:pos x="T48" y="T49"/>
                    </a:cxn>
                    <a:cxn ang="T117">
                      <a:pos x="T50" y="T51"/>
                    </a:cxn>
                    <a:cxn ang="T118">
                      <a:pos x="T52" y="T53"/>
                    </a:cxn>
                    <a:cxn ang="T119">
                      <a:pos x="T54" y="T55"/>
                    </a:cxn>
                    <a:cxn ang="T120">
                      <a:pos x="T56" y="T57"/>
                    </a:cxn>
                    <a:cxn ang="T121">
                      <a:pos x="T58" y="T59"/>
                    </a:cxn>
                    <a:cxn ang="T122">
                      <a:pos x="T60" y="T61"/>
                    </a:cxn>
                    <a:cxn ang="T123">
                      <a:pos x="T62" y="T63"/>
                    </a:cxn>
                    <a:cxn ang="T124">
                      <a:pos x="T64" y="T65"/>
                    </a:cxn>
                    <a:cxn ang="T125">
                      <a:pos x="T66" y="T67"/>
                    </a:cxn>
                    <a:cxn ang="T126">
                      <a:pos x="T68" y="T69"/>
                    </a:cxn>
                    <a:cxn ang="T127">
                      <a:pos x="T70" y="T71"/>
                    </a:cxn>
                    <a:cxn ang="T128">
                      <a:pos x="T72" y="T73"/>
                    </a:cxn>
                    <a:cxn ang="T129">
                      <a:pos x="T74" y="T75"/>
                    </a:cxn>
                    <a:cxn ang="T130">
                      <a:pos x="T76" y="T77"/>
                    </a:cxn>
                    <a:cxn ang="T131">
                      <a:pos x="T78" y="T79"/>
                    </a:cxn>
                    <a:cxn ang="T132">
                      <a:pos x="T80" y="T81"/>
                    </a:cxn>
                    <a:cxn ang="T133">
                      <a:pos x="T82" y="T83"/>
                    </a:cxn>
                    <a:cxn ang="T134">
                      <a:pos x="T84" y="T85"/>
                    </a:cxn>
                    <a:cxn ang="T135">
                      <a:pos x="T86" y="T87"/>
                    </a:cxn>
                    <a:cxn ang="T136">
                      <a:pos x="T88" y="T89"/>
                    </a:cxn>
                    <a:cxn ang="T137">
                      <a:pos x="T90" y="T91"/>
                    </a:cxn>
                  </a:cxnLst>
                  <a:rect l="0" t="0" r="r" b="b"/>
                  <a:pathLst>
                    <a:path w="313" h="65">
                      <a:moveTo>
                        <a:pt x="0" y="49"/>
                      </a:moveTo>
                      <a:lnTo>
                        <a:pt x="2" y="44"/>
                      </a:lnTo>
                      <a:lnTo>
                        <a:pt x="4" y="40"/>
                      </a:lnTo>
                      <a:lnTo>
                        <a:pt x="6" y="35"/>
                      </a:lnTo>
                      <a:lnTo>
                        <a:pt x="6" y="30"/>
                      </a:lnTo>
                      <a:lnTo>
                        <a:pt x="8" y="24"/>
                      </a:lnTo>
                      <a:lnTo>
                        <a:pt x="8" y="19"/>
                      </a:lnTo>
                      <a:lnTo>
                        <a:pt x="8" y="14"/>
                      </a:lnTo>
                      <a:lnTo>
                        <a:pt x="8" y="9"/>
                      </a:lnTo>
                      <a:lnTo>
                        <a:pt x="8" y="6"/>
                      </a:lnTo>
                      <a:lnTo>
                        <a:pt x="8" y="5"/>
                      </a:lnTo>
                      <a:lnTo>
                        <a:pt x="8" y="4"/>
                      </a:lnTo>
                      <a:lnTo>
                        <a:pt x="10" y="2"/>
                      </a:lnTo>
                      <a:lnTo>
                        <a:pt x="11" y="1"/>
                      </a:lnTo>
                      <a:lnTo>
                        <a:pt x="13" y="1"/>
                      </a:lnTo>
                      <a:lnTo>
                        <a:pt x="15" y="0"/>
                      </a:lnTo>
                      <a:lnTo>
                        <a:pt x="17" y="0"/>
                      </a:lnTo>
                      <a:lnTo>
                        <a:pt x="23" y="1"/>
                      </a:lnTo>
                      <a:lnTo>
                        <a:pt x="27" y="1"/>
                      </a:lnTo>
                      <a:lnTo>
                        <a:pt x="34" y="2"/>
                      </a:lnTo>
                      <a:lnTo>
                        <a:pt x="40" y="2"/>
                      </a:lnTo>
                      <a:lnTo>
                        <a:pt x="47" y="2"/>
                      </a:lnTo>
                      <a:lnTo>
                        <a:pt x="55" y="1"/>
                      </a:lnTo>
                      <a:lnTo>
                        <a:pt x="61" y="1"/>
                      </a:lnTo>
                      <a:lnTo>
                        <a:pt x="66" y="0"/>
                      </a:lnTo>
                      <a:lnTo>
                        <a:pt x="91" y="0"/>
                      </a:lnTo>
                      <a:lnTo>
                        <a:pt x="114" y="2"/>
                      </a:lnTo>
                      <a:lnTo>
                        <a:pt x="135" y="5"/>
                      </a:lnTo>
                      <a:lnTo>
                        <a:pt x="157" y="9"/>
                      </a:lnTo>
                      <a:lnTo>
                        <a:pt x="178" y="13"/>
                      </a:lnTo>
                      <a:lnTo>
                        <a:pt x="201" y="15"/>
                      </a:lnTo>
                      <a:lnTo>
                        <a:pt x="222" y="17"/>
                      </a:lnTo>
                      <a:lnTo>
                        <a:pt x="245" y="15"/>
                      </a:lnTo>
                      <a:lnTo>
                        <a:pt x="246" y="18"/>
                      </a:lnTo>
                      <a:lnTo>
                        <a:pt x="248" y="19"/>
                      </a:lnTo>
                      <a:lnTo>
                        <a:pt x="250" y="19"/>
                      </a:lnTo>
                      <a:lnTo>
                        <a:pt x="252" y="19"/>
                      </a:lnTo>
                      <a:lnTo>
                        <a:pt x="254" y="18"/>
                      </a:lnTo>
                      <a:lnTo>
                        <a:pt x="256" y="17"/>
                      </a:lnTo>
                      <a:lnTo>
                        <a:pt x="260" y="17"/>
                      </a:lnTo>
                      <a:lnTo>
                        <a:pt x="262" y="15"/>
                      </a:lnTo>
                      <a:lnTo>
                        <a:pt x="264" y="15"/>
                      </a:lnTo>
                      <a:lnTo>
                        <a:pt x="265" y="15"/>
                      </a:lnTo>
                      <a:lnTo>
                        <a:pt x="269" y="15"/>
                      </a:lnTo>
                      <a:lnTo>
                        <a:pt x="273" y="17"/>
                      </a:lnTo>
                      <a:lnTo>
                        <a:pt x="275" y="17"/>
                      </a:lnTo>
                      <a:lnTo>
                        <a:pt x="279" y="18"/>
                      </a:lnTo>
                      <a:lnTo>
                        <a:pt x="281" y="18"/>
                      </a:lnTo>
                      <a:lnTo>
                        <a:pt x="284" y="18"/>
                      </a:lnTo>
                      <a:lnTo>
                        <a:pt x="288" y="19"/>
                      </a:lnTo>
                      <a:lnTo>
                        <a:pt x="290" y="19"/>
                      </a:lnTo>
                      <a:lnTo>
                        <a:pt x="292" y="19"/>
                      </a:lnTo>
                      <a:lnTo>
                        <a:pt x="294" y="19"/>
                      </a:lnTo>
                      <a:lnTo>
                        <a:pt x="296" y="21"/>
                      </a:lnTo>
                      <a:lnTo>
                        <a:pt x="298" y="21"/>
                      </a:lnTo>
                      <a:lnTo>
                        <a:pt x="313" y="31"/>
                      </a:lnTo>
                      <a:lnTo>
                        <a:pt x="305" y="31"/>
                      </a:lnTo>
                      <a:lnTo>
                        <a:pt x="296" y="31"/>
                      </a:lnTo>
                      <a:lnTo>
                        <a:pt x="288" y="30"/>
                      </a:lnTo>
                      <a:lnTo>
                        <a:pt x="281" y="28"/>
                      </a:lnTo>
                      <a:lnTo>
                        <a:pt x="271" y="27"/>
                      </a:lnTo>
                      <a:lnTo>
                        <a:pt x="264" y="26"/>
                      </a:lnTo>
                      <a:lnTo>
                        <a:pt x="254" y="26"/>
                      </a:lnTo>
                      <a:lnTo>
                        <a:pt x="246" y="26"/>
                      </a:lnTo>
                      <a:lnTo>
                        <a:pt x="246" y="27"/>
                      </a:lnTo>
                      <a:lnTo>
                        <a:pt x="248" y="28"/>
                      </a:lnTo>
                      <a:lnTo>
                        <a:pt x="248" y="30"/>
                      </a:lnTo>
                      <a:lnTo>
                        <a:pt x="250" y="31"/>
                      </a:lnTo>
                      <a:lnTo>
                        <a:pt x="250" y="32"/>
                      </a:lnTo>
                      <a:lnTo>
                        <a:pt x="250" y="35"/>
                      </a:lnTo>
                      <a:lnTo>
                        <a:pt x="237" y="32"/>
                      </a:lnTo>
                      <a:lnTo>
                        <a:pt x="222" y="31"/>
                      </a:lnTo>
                      <a:lnTo>
                        <a:pt x="207" y="31"/>
                      </a:lnTo>
                      <a:lnTo>
                        <a:pt x="190" y="31"/>
                      </a:lnTo>
                      <a:lnTo>
                        <a:pt x="174" y="31"/>
                      </a:lnTo>
                      <a:lnTo>
                        <a:pt x="159" y="31"/>
                      </a:lnTo>
                      <a:lnTo>
                        <a:pt x="144" y="31"/>
                      </a:lnTo>
                      <a:lnTo>
                        <a:pt x="129" y="31"/>
                      </a:lnTo>
                      <a:lnTo>
                        <a:pt x="138" y="37"/>
                      </a:lnTo>
                      <a:lnTo>
                        <a:pt x="138" y="40"/>
                      </a:lnTo>
                      <a:lnTo>
                        <a:pt x="138" y="44"/>
                      </a:lnTo>
                      <a:lnTo>
                        <a:pt x="140" y="44"/>
                      </a:lnTo>
                      <a:lnTo>
                        <a:pt x="142" y="44"/>
                      </a:lnTo>
                      <a:lnTo>
                        <a:pt x="142" y="45"/>
                      </a:lnTo>
                      <a:lnTo>
                        <a:pt x="144" y="46"/>
                      </a:lnTo>
                      <a:lnTo>
                        <a:pt x="148" y="46"/>
                      </a:lnTo>
                      <a:lnTo>
                        <a:pt x="148" y="48"/>
                      </a:lnTo>
                      <a:lnTo>
                        <a:pt x="146" y="49"/>
                      </a:lnTo>
                      <a:lnTo>
                        <a:pt x="146" y="52"/>
                      </a:lnTo>
                      <a:lnTo>
                        <a:pt x="146" y="53"/>
                      </a:lnTo>
                      <a:lnTo>
                        <a:pt x="144" y="54"/>
                      </a:lnTo>
                      <a:lnTo>
                        <a:pt x="144" y="56"/>
                      </a:lnTo>
                      <a:lnTo>
                        <a:pt x="144" y="58"/>
                      </a:lnTo>
                      <a:lnTo>
                        <a:pt x="142" y="59"/>
                      </a:lnTo>
                      <a:lnTo>
                        <a:pt x="121" y="59"/>
                      </a:lnTo>
                      <a:lnTo>
                        <a:pt x="116" y="56"/>
                      </a:lnTo>
                      <a:lnTo>
                        <a:pt x="108" y="56"/>
                      </a:lnTo>
                      <a:lnTo>
                        <a:pt x="99" y="54"/>
                      </a:lnTo>
                      <a:lnTo>
                        <a:pt x="89" y="53"/>
                      </a:lnTo>
                      <a:lnTo>
                        <a:pt x="82" y="52"/>
                      </a:lnTo>
                      <a:lnTo>
                        <a:pt x="72" y="49"/>
                      </a:lnTo>
                      <a:lnTo>
                        <a:pt x="65" y="48"/>
                      </a:lnTo>
                      <a:lnTo>
                        <a:pt x="57" y="46"/>
                      </a:lnTo>
                      <a:lnTo>
                        <a:pt x="49" y="46"/>
                      </a:lnTo>
                      <a:lnTo>
                        <a:pt x="51" y="46"/>
                      </a:lnTo>
                      <a:lnTo>
                        <a:pt x="49" y="46"/>
                      </a:lnTo>
                      <a:lnTo>
                        <a:pt x="47" y="45"/>
                      </a:lnTo>
                      <a:lnTo>
                        <a:pt x="44" y="45"/>
                      </a:lnTo>
                      <a:lnTo>
                        <a:pt x="38" y="45"/>
                      </a:lnTo>
                      <a:lnTo>
                        <a:pt x="32" y="44"/>
                      </a:lnTo>
                      <a:lnTo>
                        <a:pt x="29" y="44"/>
                      </a:lnTo>
                      <a:lnTo>
                        <a:pt x="27" y="44"/>
                      </a:lnTo>
                      <a:lnTo>
                        <a:pt x="27" y="46"/>
                      </a:lnTo>
                      <a:lnTo>
                        <a:pt x="27" y="50"/>
                      </a:lnTo>
                      <a:lnTo>
                        <a:pt x="40" y="65"/>
                      </a:lnTo>
                      <a:lnTo>
                        <a:pt x="34" y="65"/>
                      </a:lnTo>
                      <a:lnTo>
                        <a:pt x="29" y="65"/>
                      </a:lnTo>
                      <a:lnTo>
                        <a:pt x="23" y="63"/>
                      </a:lnTo>
                      <a:lnTo>
                        <a:pt x="19" y="62"/>
                      </a:lnTo>
                      <a:lnTo>
                        <a:pt x="13" y="61"/>
                      </a:lnTo>
                      <a:lnTo>
                        <a:pt x="8" y="59"/>
                      </a:lnTo>
                      <a:lnTo>
                        <a:pt x="4" y="59"/>
                      </a:lnTo>
                      <a:lnTo>
                        <a:pt x="0" y="59"/>
                      </a:lnTo>
                      <a:lnTo>
                        <a:pt x="0" y="49"/>
                      </a:lnTo>
                      <a:close/>
                    </a:path>
                  </a:pathLst>
                </a:custGeom>
                <a:solidFill>
                  <a:srgbClr val="E6CFC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1600" dirty="0">
                    <a:latin typeface="Times New Roman"/>
                    <a:cs typeface="Times New Roman"/>
                  </a:endParaRPr>
                </a:p>
              </p:txBody>
            </p:sp>
            <p:sp>
              <p:nvSpPr>
                <p:cNvPr id="910336" name="Freeform 30">
                  <a:extLst>
                    <a:ext uri="{FF2B5EF4-FFF2-40B4-BE49-F238E27FC236}">
                      <a16:creationId xmlns:a16="http://schemas.microsoft.com/office/drawing/2014/main" id="{E9443B14-C299-4DD9-9D44-6C2CBF4409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31" y="3710"/>
                  <a:ext cx="313" cy="77"/>
                </a:xfrm>
                <a:custGeom>
                  <a:avLst/>
                  <a:gdLst>
                    <a:gd name="T0" fmla="*/ 241 w 313"/>
                    <a:gd name="T1" fmla="*/ 22 h 77"/>
                    <a:gd name="T2" fmla="*/ 256 w 313"/>
                    <a:gd name="T3" fmla="*/ 25 h 77"/>
                    <a:gd name="T4" fmla="*/ 271 w 313"/>
                    <a:gd name="T5" fmla="*/ 29 h 77"/>
                    <a:gd name="T6" fmla="*/ 286 w 313"/>
                    <a:gd name="T7" fmla="*/ 31 h 77"/>
                    <a:gd name="T8" fmla="*/ 313 w 313"/>
                    <a:gd name="T9" fmla="*/ 43 h 77"/>
                    <a:gd name="T10" fmla="*/ 296 w 313"/>
                    <a:gd name="T11" fmla="*/ 43 h 77"/>
                    <a:gd name="T12" fmla="*/ 281 w 313"/>
                    <a:gd name="T13" fmla="*/ 40 h 77"/>
                    <a:gd name="T14" fmla="*/ 264 w 313"/>
                    <a:gd name="T15" fmla="*/ 38 h 77"/>
                    <a:gd name="T16" fmla="*/ 246 w 313"/>
                    <a:gd name="T17" fmla="*/ 38 h 77"/>
                    <a:gd name="T18" fmla="*/ 246 w 313"/>
                    <a:gd name="T19" fmla="*/ 39 h 77"/>
                    <a:gd name="T20" fmla="*/ 248 w 313"/>
                    <a:gd name="T21" fmla="*/ 40 h 77"/>
                    <a:gd name="T22" fmla="*/ 250 w 313"/>
                    <a:gd name="T23" fmla="*/ 43 h 77"/>
                    <a:gd name="T24" fmla="*/ 250 w 313"/>
                    <a:gd name="T25" fmla="*/ 47 h 77"/>
                    <a:gd name="T26" fmla="*/ 222 w 313"/>
                    <a:gd name="T27" fmla="*/ 43 h 77"/>
                    <a:gd name="T28" fmla="*/ 190 w 313"/>
                    <a:gd name="T29" fmla="*/ 43 h 77"/>
                    <a:gd name="T30" fmla="*/ 159 w 313"/>
                    <a:gd name="T31" fmla="*/ 43 h 77"/>
                    <a:gd name="T32" fmla="*/ 129 w 313"/>
                    <a:gd name="T33" fmla="*/ 43 h 77"/>
                    <a:gd name="T34" fmla="*/ 138 w 313"/>
                    <a:gd name="T35" fmla="*/ 52 h 77"/>
                    <a:gd name="T36" fmla="*/ 140 w 313"/>
                    <a:gd name="T37" fmla="*/ 56 h 77"/>
                    <a:gd name="T38" fmla="*/ 142 w 313"/>
                    <a:gd name="T39" fmla="*/ 57 h 77"/>
                    <a:gd name="T40" fmla="*/ 142 w 313"/>
                    <a:gd name="T41" fmla="*/ 57 h 77"/>
                    <a:gd name="T42" fmla="*/ 144 w 313"/>
                    <a:gd name="T43" fmla="*/ 58 h 77"/>
                    <a:gd name="T44" fmla="*/ 148 w 313"/>
                    <a:gd name="T45" fmla="*/ 60 h 77"/>
                    <a:gd name="T46" fmla="*/ 146 w 313"/>
                    <a:gd name="T47" fmla="*/ 64 h 77"/>
                    <a:gd name="T48" fmla="*/ 144 w 313"/>
                    <a:gd name="T49" fmla="*/ 66 h 77"/>
                    <a:gd name="T50" fmla="*/ 144 w 313"/>
                    <a:gd name="T51" fmla="*/ 70 h 77"/>
                    <a:gd name="T52" fmla="*/ 121 w 313"/>
                    <a:gd name="T53" fmla="*/ 71 h 77"/>
                    <a:gd name="T54" fmla="*/ 108 w 313"/>
                    <a:gd name="T55" fmla="*/ 68 h 77"/>
                    <a:gd name="T56" fmla="*/ 89 w 313"/>
                    <a:gd name="T57" fmla="*/ 65 h 77"/>
                    <a:gd name="T58" fmla="*/ 72 w 313"/>
                    <a:gd name="T59" fmla="*/ 61 h 77"/>
                    <a:gd name="T60" fmla="*/ 57 w 313"/>
                    <a:gd name="T61" fmla="*/ 58 h 77"/>
                    <a:gd name="T62" fmla="*/ 51 w 313"/>
                    <a:gd name="T63" fmla="*/ 58 h 77"/>
                    <a:gd name="T64" fmla="*/ 47 w 313"/>
                    <a:gd name="T65" fmla="*/ 57 h 77"/>
                    <a:gd name="T66" fmla="*/ 38 w 313"/>
                    <a:gd name="T67" fmla="*/ 57 h 77"/>
                    <a:gd name="T68" fmla="*/ 29 w 313"/>
                    <a:gd name="T69" fmla="*/ 56 h 77"/>
                    <a:gd name="T70" fmla="*/ 27 w 313"/>
                    <a:gd name="T71" fmla="*/ 58 h 77"/>
                    <a:gd name="T72" fmla="*/ 40 w 313"/>
                    <a:gd name="T73" fmla="*/ 77 h 77"/>
                    <a:gd name="T74" fmla="*/ 29 w 313"/>
                    <a:gd name="T75" fmla="*/ 77 h 77"/>
                    <a:gd name="T76" fmla="*/ 19 w 313"/>
                    <a:gd name="T77" fmla="*/ 74 h 77"/>
                    <a:gd name="T78" fmla="*/ 8 w 313"/>
                    <a:gd name="T79" fmla="*/ 71 h 77"/>
                    <a:gd name="T80" fmla="*/ 0 w 313"/>
                    <a:gd name="T81" fmla="*/ 71 h 77"/>
                    <a:gd name="T82" fmla="*/ 23 w 313"/>
                    <a:gd name="T83" fmla="*/ 1 h 77"/>
                    <a:gd name="T84" fmla="*/ 72 w 313"/>
                    <a:gd name="T85" fmla="*/ 4 h 77"/>
                    <a:gd name="T86" fmla="*/ 119 w 313"/>
                    <a:gd name="T87" fmla="*/ 9 h 77"/>
                    <a:gd name="T88" fmla="*/ 169 w 313"/>
                    <a:gd name="T89" fmla="*/ 12 h 77"/>
                    <a:gd name="T90" fmla="*/ 195 w 313"/>
                    <a:gd name="T91" fmla="*/ 14 h 77"/>
                    <a:gd name="T92" fmla="*/ 205 w 313"/>
                    <a:gd name="T93" fmla="*/ 16 h 77"/>
                    <a:gd name="T94" fmla="*/ 216 w 313"/>
                    <a:gd name="T95" fmla="*/ 18 h 77"/>
                    <a:gd name="T96" fmla="*/ 228 w 313"/>
                    <a:gd name="T97" fmla="*/ 21 h 77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0" t="0" r="r" b="b"/>
                  <a:pathLst>
                    <a:path w="313" h="77">
                      <a:moveTo>
                        <a:pt x="233" y="22"/>
                      </a:moveTo>
                      <a:lnTo>
                        <a:pt x="241" y="22"/>
                      </a:lnTo>
                      <a:lnTo>
                        <a:pt x="248" y="23"/>
                      </a:lnTo>
                      <a:lnTo>
                        <a:pt x="256" y="25"/>
                      </a:lnTo>
                      <a:lnTo>
                        <a:pt x="264" y="26"/>
                      </a:lnTo>
                      <a:lnTo>
                        <a:pt x="271" y="29"/>
                      </a:lnTo>
                      <a:lnTo>
                        <a:pt x="279" y="30"/>
                      </a:lnTo>
                      <a:lnTo>
                        <a:pt x="286" y="31"/>
                      </a:lnTo>
                      <a:lnTo>
                        <a:pt x="296" y="31"/>
                      </a:lnTo>
                      <a:lnTo>
                        <a:pt x="313" y="43"/>
                      </a:lnTo>
                      <a:lnTo>
                        <a:pt x="305" y="43"/>
                      </a:lnTo>
                      <a:lnTo>
                        <a:pt x="296" y="43"/>
                      </a:lnTo>
                      <a:lnTo>
                        <a:pt x="288" y="42"/>
                      </a:lnTo>
                      <a:lnTo>
                        <a:pt x="281" y="40"/>
                      </a:lnTo>
                      <a:lnTo>
                        <a:pt x="271" y="39"/>
                      </a:lnTo>
                      <a:lnTo>
                        <a:pt x="264" y="38"/>
                      </a:lnTo>
                      <a:lnTo>
                        <a:pt x="254" y="38"/>
                      </a:lnTo>
                      <a:lnTo>
                        <a:pt x="246" y="38"/>
                      </a:lnTo>
                      <a:lnTo>
                        <a:pt x="246" y="39"/>
                      </a:lnTo>
                      <a:lnTo>
                        <a:pt x="248" y="40"/>
                      </a:lnTo>
                      <a:lnTo>
                        <a:pt x="248" y="42"/>
                      </a:lnTo>
                      <a:lnTo>
                        <a:pt x="250" y="43"/>
                      </a:lnTo>
                      <a:lnTo>
                        <a:pt x="250" y="44"/>
                      </a:lnTo>
                      <a:lnTo>
                        <a:pt x="250" y="47"/>
                      </a:lnTo>
                      <a:lnTo>
                        <a:pt x="237" y="44"/>
                      </a:lnTo>
                      <a:lnTo>
                        <a:pt x="222" y="43"/>
                      </a:lnTo>
                      <a:lnTo>
                        <a:pt x="207" y="43"/>
                      </a:lnTo>
                      <a:lnTo>
                        <a:pt x="190" y="43"/>
                      </a:lnTo>
                      <a:lnTo>
                        <a:pt x="174" y="43"/>
                      </a:lnTo>
                      <a:lnTo>
                        <a:pt x="159" y="43"/>
                      </a:lnTo>
                      <a:lnTo>
                        <a:pt x="144" y="43"/>
                      </a:lnTo>
                      <a:lnTo>
                        <a:pt x="129" y="43"/>
                      </a:lnTo>
                      <a:lnTo>
                        <a:pt x="138" y="49"/>
                      </a:lnTo>
                      <a:lnTo>
                        <a:pt x="138" y="52"/>
                      </a:lnTo>
                      <a:lnTo>
                        <a:pt x="138" y="56"/>
                      </a:lnTo>
                      <a:lnTo>
                        <a:pt x="140" y="56"/>
                      </a:lnTo>
                      <a:lnTo>
                        <a:pt x="142" y="56"/>
                      </a:lnTo>
                      <a:lnTo>
                        <a:pt x="142" y="57"/>
                      </a:lnTo>
                      <a:lnTo>
                        <a:pt x="144" y="58"/>
                      </a:lnTo>
                      <a:lnTo>
                        <a:pt x="148" y="58"/>
                      </a:lnTo>
                      <a:lnTo>
                        <a:pt x="148" y="60"/>
                      </a:lnTo>
                      <a:lnTo>
                        <a:pt x="146" y="61"/>
                      </a:lnTo>
                      <a:lnTo>
                        <a:pt x="146" y="64"/>
                      </a:lnTo>
                      <a:lnTo>
                        <a:pt x="146" y="65"/>
                      </a:lnTo>
                      <a:lnTo>
                        <a:pt x="144" y="66"/>
                      </a:lnTo>
                      <a:lnTo>
                        <a:pt x="144" y="68"/>
                      </a:lnTo>
                      <a:lnTo>
                        <a:pt x="144" y="70"/>
                      </a:lnTo>
                      <a:lnTo>
                        <a:pt x="142" y="71"/>
                      </a:lnTo>
                      <a:lnTo>
                        <a:pt x="121" y="71"/>
                      </a:lnTo>
                      <a:lnTo>
                        <a:pt x="116" y="68"/>
                      </a:lnTo>
                      <a:lnTo>
                        <a:pt x="108" y="68"/>
                      </a:lnTo>
                      <a:lnTo>
                        <a:pt x="99" y="66"/>
                      </a:lnTo>
                      <a:lnTo>
                        <a:pt x="89" y="65"/>
                      </a:lnTo>
                      <a:lnTo>
                        <a:pt x="82" y="64"/>
                      </a:lnTo>
                      <a:lnTo>
                        <a:pt x="72" y="61"/>
                      </a:lnTo>
                      <a:lnTo>
                        <a:pt x="65" y="60"/>
                      </a:lnTo>
                      <a:lnTo>
                        <a:pt x="57" y="58"/>
                      </a:lnTo>
                      <a:lnTo>
                        <a:pt x="49" y="58"/>
                      </a:lnTo>
                      <a:lnTo>
                        <a:pt x="51" y="58"/>
                      </a:lnTo>
                      <a:lnTo>
                        <a:pt x="49" y="58"/>
                      </a:lnTo>
                      <a:lnTo>
                        <a:pt x="47" y="57"/>
                      </a:lnTo>
                      <a:lnTo>
                        <a:pt x="44" y="57"/>
                      </a:lnTo>
                      <a:lnTo>
                        <a:pt x="38" y="57"/>
                      </a:lnTo>
                      <a:lnTo>
                        <a:pt x="32" y="56"/>
                      </a:lnTo>
                      <a:lnTo>
                        <a:pt x="29" y="56"/>
                      </a:lnTo>
                      <a:lnTo>
                        <a:pt x="27" y="56"/>
                      </a:lnTo>
                      <a:lnTo>
                        <a:pt x="27" y="58"/>
                      </a:lnTo>
                      <a:lnTo>
                        <a:pt x="27" y="62"/>
                      </a:lnTo>
                      <a:lnTo>
                        <a:pt x="40" y="77"/>
                      </a:lnTo>
                      <a:lnTo>
                        <a:pt x="34" y="77"/>
                      </a:lnTo>
                      <a:lnTo>
                        <a:pt x="29" y="77"/>
                      </a:lnTo>
                      <a:lnTo>
                        <a:pt x="23" y="75"/>
                      </a:lnTo>
                      <a:lnTo>
                        <a:pt x="19" y="74"/>
                      </a:lnTo>
                      <a:lnTo>
                        <a:pt x="13" y="73"/>
                      </a:lnTo>
                      <a:lnTo>
                        <a:pt x="8" y="71"/>
                      </a:lnTo>
                      <a:lnTo>
                        <a:pt x="4" y="71"/>
                      </a:lnTo>
                      <a:lnTo>
                        <a:pt x="0" y="71"/>
                      </a:lnTo>
                      <a:lnTo>
                        <a:pt x="0" y="0"/>
                      </a:lnTo>
                      <a:lnTo>
                        <a:pt x="23" y="1"/>
                      </a:lnTo>
                      <a:lnTo>
                        <a:pt x="47" y="3"/>
                      </a:lnTo>
                      <a:lnTo>
                        <a:pt x="72" y="4"/>
                      </a:lnTo>
                      <a:lnTo>
                        <a:pt x="97" y="7"/>
                      </a:lnTo>
                      <a:lnTo>
                        <a:pt x="119" y="9"/>
                      </a:lnTo>
                      <a:lnTo>
                        <a:pt x="144" y="10"/>
                      </a:lnTo>
                      <a:lnTo>
                        <a:pt x="169" y="12"/>
                      </a:lnTo>
                      <a:lnTo>
                        <a:pt x="192" y="13"/>
                      </a:lnTo>
                      <a:lnTo>
                        <a:pt x="195" y="14"/>
                      </a:lnTo>
                      <a:lnTo>
                        <a:pt x="201" y="14"/>
                      </a:lnTo>
                      <a:lnTo>
                        <a:pt x="205" y="16"/>
                      </a:lnTo>
                      <a:lnTo>
                        <a:pt x="210" y="17"/>
                      </a:lnTo>
                      <a:lnTo>
                        <a:pt x="216" y="18"/>
                      </a:lnTo>
                      <a:lnTo>
                        <a:pt x="222" y="20"/>
                      </a:lnTo>
                      <a:lnTo>
                        <a:pt x="228" y="21"/>
                      </a:lnTo>
                      <a:lnTo>
                        <a:pt x="233" y="22"/>
                      </a:lnTo>
                      <a:close/>
                    </a:path>
                  </a:pathLst>
                </a:custGeom>
                <a:solidFill>
                  <a:srgbClr val="CDCDC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1600" dirty="0">
                    <a:latin typeface="Times New Roman"/>
                    <a:cs typeface="Times New Roman"/>
                  </a:endParaRPr>
                </a:p>
              </p:txBody>
            </p:sp>
            <p:sp>
              <p:nvSpPr>
                <p:cNvPr id="910337" name="Freeform 31">
                  <a:extLst>
                    <a:ext uri="{FF2B5EF4-FFF2-40B4-BE49-F238E27FC236}">
                      <a16:creationId xmlns:a16="http://schemas.microsoft.com/office/drawing/2014/main" id="{FCDD654F-BC97-9D71-7A46-F262EB055BB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31" y="3710"/>
                  <a:ext cx="313" cy="77"/>
                </a:xfrm>
                <a:custGeom>
                  <a:avLst/>
                  <a:gdLst>
                    <a:gd name="T0" fmla="*/ 241 w 313"/>
                    <a:gd name="T1" fmla="*/ 22 h 77"/>
                    <a:gd name="T2" fmla="*/ 256 w 313"/>
                    <a:gd name="T3" fmla="*/ 25 h 77"/>
                    <a:gd name="T4" fmla="*/ 271 w 313"/>
                    <a:gd name="T5" fmla="*/ 29 h 77"/>
                    <a:gd name="T6" fmla="*/ 286 w 313"/>
                    <a:gd name="T7" fmla="*/ 31 h 77"/>
                    <a:gd name="T8" fmla="*/ 313 w 313"/>
                    <a:gd name="T9" fmla="*/ 43 h 77"/>
                    <a:gd name="T10" fmla="*/ 296 w 313"/>
                    <a:gd name="T11" fmla="*/ 43 h 77"/>
                    <a:gd name="T12" fmla="*/ 281 w 313"/>
                    <a:gd name="T13" fmla="*/ 40 h 77"/>
                    <a:gd name="T14" fmla="*/ 264 w 313"/>
                    <a:gd name="T15" fmla="*/ 38 h 77"/>
                    <a:gd name="T16" fmla="*/ 246 w 313"/>
                    <a:gd name="T17" fmla="*/ 38 h 77"/>
                    <a:gd name="T18" fmla="*/ 246 w 313"/>
                    <a:gd name="T19" fmla="*/ 39 h 77"/>
                    <a:gd name="T20" fmla="*/ 248 w 313"/>
                    <a:gd name="T21" fmla="*/ 40 h 77"/>
                    <a:gd name="T22" fmla="*/ 250 w 313"/>
                    <a:gd name="T23" fmla="*/ 43 h 77"/>
                    <a:gd name="T24" fmla="*/ 250 w 313"/>
                    <a:gd name="T25" fmla="*/ 47 h 77"/>
                    <a:gd name="T26" fmla="*/ 222 w 313"/>
                    <a:gd name="T27" fmla="*/ 43 h 77"/>
                    <a:gd name="T28" fmla="*/ 190 w 313"/>
                    <a:gd name="T29" fmla="*/ 43 h 77"/>
                    <a:gd name="T30" fmla="*/ 159 w 313"/>
                    <a:gd name="T31" fmla="*/ 43 h 77"/>
                    <a:gd name="T32" fmla="*/ 129 w 313"/>
                    <a:gd name="T33" fmla="*/ 43 h 77"/>
                    <a:gd name="T34" fmla="*/ 138 w 313"/>
                    <a:gd name="T35" fmla="*/ 52 h 77"/>
                    <a:gd name="T36" fmla="*/ 140 w 313"/>
                    <a:gd name="T37" fmla="*/ 56 h 77"/>
                    <a:gd name="T38" fmla="*/ 142 w 313"/>
                    <a:gd name="T39" fmla="*/ 57 h 77"/>
                    <a:gd name="T40" fmla="*/ 142 w 313"/>
                    <a:gd name="T41" fmla="*/ 57 h 77"/>
                    <a:gd name="T42" fmla="*/ 144 w 313"/>
                    <a:gd name="T43" fmla="*/ 58 h 77"/>
                    <a:gd name="T44" fmla="*/ 148 w 313"/>
                    <a:gd name="T45" fmla="*/ 60 h 77"/>
                    <a:gd name="T46" fmla="*/ 146 w 313"/>
                    <a:gd name="T47" fmla="*/ 64 h 77"/>
                    <a:gd name="T48" fmla="*/ 144 w 313"/>
                    <a:gd name="T49" fmla="*/ 66 h 77"/>
                    <a:gd name="T50" fmla="*/ 144 w 313"/>
                    <a:gd name="T51" fmla="*/ 70 h 77"/>
                    <a:gd name="T52" fmla="*/ 121 w 313"/>
                    <a:gd name="T53" fmla="*/ 71 h 77"/>
                    <a:gd name="T54" fmla="*/ 108 w 313"/>
                    <a:gd name="T55" fmla="*/ 68 h 77"/>
                    <a:gd name="T56" fmla="*/ 89 w 313"/>
                    <a:gd name="T57" fmla="*/ 65 h 77"/>
                    <a:gd name="T58" fmla="*/ 72 w 313"/>
                    <a:gd name="T59" fmla="*/ 61 h 77"/>
                    <a:gd name="T60" fmla="*/ 57 w 313"/>
                    <a:gd name="T61" fmla="*/ 58 h 77"/>
                    <a:gd name="T62" fmla="*/ 51 w 313"/>
                    <a:gd name="T63" fmla="*/ 58 h 77"/>
                    <a:gd name="T64" fmla="*/ 47 w 313"/>
                    <a:gd name="T65" fmla="*/ 57 h 77"/>
                    <a:gd name="T66" fmla="*/ 38 w 313"/>
                    <a:gd name="T67" fmla="*/ 57 h 77"/>
                    <a:gd name="T68" fmla="*/ 29 w 313"/>
                    <a:gd name="T69" fmla="*/ 56 h 77"/>
                    <a:gd name="T70" fmla="*/ 27 w 313"/>
                    <a:gd name="T71" fmla="*/ 58 h 77"/>
                    <a:gd name="T72" fmla="*/ 40 w 313"/>
                    <a:gd name="T73" fmla="*/ 77 h 77"/>
                    <a:gd name="T74" fmla="*/ 29 w 313"/>
                    <a:gd name="T75" fmla="*/ 77 h 77"/>
                    <a:gd name="T76" fmla="*/ 19 w 313"/>
                    <a:gd name="T77" fmla="*/ 74 h 77"/>
                    <a:gd name="T78" fmla="*/ 8 w 313"/>
                    <a:gd name="T79" fmla="*/ 71 h 77"/>
                    <a:gd name="T80" fmla="*/ 0 w 313"/>
                    <a:gd name="T81" fmla="*/ 71 h 77"/>
                    <a:gd name="T82" fmla="*/ 23 w 313"/>
                    <a:gd name="T83" fmla="*/ 1 h 77"/>
                    <a:gd name="T84" fmla="*/ 72 w 313"/>
                    <a:gd name="T85" fmla="*/ 4 h 77"/>
                    <a:gd name="T86" fmla="*/ 119 w 313"/>
                    <a:gd name="T87" fmla="*/ 9 h 77"/>
                    <a:gd name="T88" fmla="*/ 169 w 313"/>
                    <a:gd name="T89" fmla="*/ 12 h 77"/>
                    <a:gd name="T90" fmla="*/ 195 w 313"/>
                    <a:gd name="T91" fmla="*/ 14 h 77"/>
                    <a:gd name="T92" fmla="*/ 205 w 313"/>
                    <a:gd name="T93" fmla="*/ 16 h 77"/>
                    <a:gd name="T94" fmla="*/ 216 w 313"/>
                    <a:gd name="T95" fmla="*/ 18 h 77"/>
                    <a:gd name="T96" fmla="*/ 228 w 313"/>
                    <a:gd name="T97" fmla="*/ 21 h 77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0" t="0" r="r" b="b"/>
                  <a:pathLst>
                    <a:path w="313" h="77">
                      <a:moveTo>
                        <a:pt x="233" y="22"/>
                      </a:moveTo>
                      <a:lnTo>
                        <a:pt x="241" y="22"/>
                      </a:lnTo>
                      <a:lnTo>
                        <a:pt x="248" y="23"/>
                      </a:lnTo>
                      <a:lnTo>
                        <a:pt x="256" y="25"/>
                      </a:lnTo>
                      <a:lnTo>
                        <a:pt x="264" y="26"/>
                      </a:lnTo>
                      <a:lnTo>
                        <a:pt x="271" y="29"/>
                      </a:lnTo>
                      <a:lnTo>
                        <a:pt x="279" y="30"/>
                      </a:lnTo>
                      <a:lnTo>
                        <a:pt x="286" y="31"/>
                      </a:lnTo>
                      <a:lnTo>
                        <a:pt x="296" y="31"/>
                      </a:lnTo>
                      <a:lnTo>
                        <a:pt x="313" y="43"/>
                      </a:lnTo>
                      <a:lnTo>
                        <a:pt x="305" y="43"/>
                      </a:lnTo>
                      <a:lnTo>
                        <a:pt x="296" y="43"/>
                      </a:lnTo>
                      <a:lnTo>
                        <a:pt x="288" y="42"/>
                      </a:lnTo>
                      <a:lnTo>
                        <a:pt x="281" y="40"/>
                      </a:lnTo>
                      <a:lnTo>
                        <a:pt x="271" y="39"/>
                      </a:lnTo>
                      <a:lnTo>
                        <a:pt x="264" y="38"/>
                      </a:lnTo>
                      <a:lnTo>
                        <a:pt x="254" y="38"/>
                      </a:lnTo>
                      <a:lnTo>
                        <a:pt x="246" y="38"/>
                      </a:lnTo>
                      <a:lnTo>
                        <a:pt x="246" y="39"/>
                      </a:lnTo>
                      <a:lnTo>
                        <a:pt x="248" y="40"/>
                      </a:lnTo>
                      <a:lnTo>
                        <a:pt x="248" y="42"/>
                      </a:lnTo>
                      <a:lnTo>
                        <a:pt x="250" y="43"/>
                      </a:lnTo>
                      <a:lnTo>
                        <a:pt x="250" y="44"/>
                      </a:lnTo>
                      <a:lnTo>
                        <a:pt x="250" y="47"/>
                      </a:lnTo>
                      <a:lnTo>
                        <a:pt x="237" y="44"/>
                      </a:lnTo>
                      <a:lnTo>
                        <a:pt x="222" y="43"/>
                      </a:lnTo>
                      <a:lnTo>
                        <a:pt x="207" y="43"/>
                      </a:lnTo>
                      <a:lnTo>
                        <a:pt x="190" y="43"/>
                      </a:lnTo>
                      <a:lnTo>
                        <a:pt x="174" y="43"/>
                      </a:lnTo>
                      <a:lnTo>
                        <a:pt x="159" y="43"/>
                      </a:lnTo>
                      <a:lnTo>
                        <a:pt x="144" y="43"/>
                      </a:lnTo>
                      <a:lnTo>
                        <a:pt x="129" y="43"/>
                      </a:lnTo>
                      <a:lnTo>
                        <a:pt x="138" y="49"/>
                      </a:lnTo>
                      <a:lnTo>
                        <a:pt x="138" y="52"/>
                      </a:lnTo>
                      <a:lnTo>
                        <a:pt x="138" y="56"/>
                      </a:lnTo>
                      <a:lnTo>
                        <a:pt x="140" y="56"/>
                      </a:lnTo>
                      <a:lnTo>
                        <a:pt x="142" y="56"/>
                      </a:lnTo>
                      <a:lnTo>
                        <a:pt x="142" y="57"/>
                      </a:lnTo>
                      <a:lnTo>
                        <a:pt x="144" y="58"/>
                      </a:lnTo>
                      <a:lnTo>
                        <a:pt x="148" y="58"/>
                      </a:lnTo>
                      <a:lnTo>
                        <a:pt x="148" y="60"/>
                      </a:lnTo>
                      <a:lnTo>
                        <a:pt x="146" y="61"/>
                      </a:lnTo>
                      <a:lnTo>
                        <a:pt x="146" y="64"/>
                      </a:lnTo>
                      <a:lnTo>
                        <a:pt x="146" y="65"/>
                      </a:lnTo>
                      <a:lnTo>
                        <a:pt x="144" y="66"/>
                      </a:lnTo>
                      <a:lnTo>
                        <a:pt x="144" y="68"/>
                      </a:lnTo>
                      <a:lnTo>
                        <a:pt x="144" y="70"/>
                      </a:lnTo>
                      <a:lnTo>
                        <a:pt x="142" y="71"/>
                      </a:lnTo>
                      <a:lnTo>
                        <a:pt x="121" y="71"/>
                      </a:lnTo>
                      <a:lnTo>
                        <a:pt x="116" y="68"/>
                      </a:lnTo>
                      <a:lnTo>
                        <a:pt x="108" y="68"/>
                      </a:lnTo>
                      <a:lnTo>
                        <a:pt x="99" y="66"/>
                      </a:lnTo>
                      <a:lnTo>
                        <a:pt x="89" y="65"/>
                      </a:lnTo>
                      <a:lnTo>
                        <a:pt x="82" y="64"/>
                      </a:lnTo>
                      <a:lnTo>
                        <a:pt x="72" y="61"/>
                      </a:lnTo>
                      <a:lnTo>
                        <a:pt x="65" y="60"/>
                      </a:lnTo>
                      <a:lnTo>
                        <a:pt x="57" y="58"/>
                      </a:lnTo>
                      <a:lnTo>
                        <a:pt x="49" y="58"/>
                      </a:lnTo>
                      <a:lnTo>
                        <a:pt x="51" y="58"/>
                      </a:lnTo>
                      <a:lnTo>
                        <a:pt x="49" y="58"/>
                      </a:lnTo>
                      <a:lnTo>
                        <a:pt x="47" y="57"/>
                      </a:lnTo>
                      <a:lnTo>
                        <a:pt x="44" y="57"/>
                      </a:lnTo>
                      <a:lnTo>
                        <a:pt x="38" y="57"/>
                      </a:lnTo>
                      <a:lnTo>
                        <a:pt x="32" y="56"/>
                      </a:lnTo>
                      <a:lnTo>
                        <a:pt x="29" y="56"/>
                      </a:lnTo>
                      <a:lnTo>
                        <a:pt x="27" y="56"/>
                      </a:lnTo>
                      <a:lnTo>
                        <a:pt x="27" y="58"/>
                      </a:lnTo>
                      <a:lnTo>
                        <a:pt x="27" y="62"/>
                      </a:lnTo>
                      <a:lnTo>
                        <a:pt x="40" y="77"/>
                      </a:lnTo>
                      <a:lnTo>
                        <a:pt x="34" y="77"/>
                      </a:lnTo>
                      <a:lnTo>
                        <a:pt x="29" y="77"/>
                      </a:lnTo>
                      <a:lnTo>
                        <a:pt x="23" y="75"/>
                      </a:lnTo>
                      <a:lnTo>
                        <a:pt x="19" y="74"/>
                      </a:lnTo>
                      <a:lnTo>
                        <a:pt x="13" y="73"/>
                      </a:lnTo>
                      <a:lnTo>
                        <a:pt x="8" y="71"/>
                      </a:lnTo>
                      <a:lnTo>
                        <a:pt x="4" y="71"/>
                      </a:lnTo>
                      <a:lnTo>
                        <a:pt x="0" y="71"/>
                      </a:lnTo>
                      <a:lnTo>
                        <a:pt x="0" y="0"/>
                      </a:lnTo>
                      <a:lnTo>
                        <a:pt x="23" y="1"/>
                      </a:lnTo>
                      <a:lnTo>
                        <a:pt x="47" y="3"/>
                      </a:lnTo>
                      <a:lnTo>
                        <a:pt x="72" y="4"/>
                      </a:lnTo>
                      <a:lnTo>
                        <a:pt x="97" y="7"/>
                      </a:lnTo>
                      <a:lnTo>
                        <a:pt x="119" y="9"/>
                      </a:lnTo>
                      <a:lnTo>
                        <a:pt x="144" y="10"/>
                      </a:lnTo>
                      <a:lnTo>
                        <a:pt x="169" y="12"/>
                      </a:lnTo>
                      <a:lnTo>
                        <a:pt x="192" y="13"/>
                      </a:lnTo>
                      <a:lnTo>
                        <a:pt x="195" y="14"/>
                      </a:lnTo>
                      <a:lnTo>
                        <a:pt x="201" y="14"/>
                      </a:lnTo>
                      <a:lnTo>
                        <a:pt x="205" y="16"/>
                      </a:lnTo>
                      <a:lnTo>
                        <a:pt x="210" y="17"/>
                      </a:lnTo>
                      <a:lnTo>
                        <a:pt x="216" y="18"/>
                      </a:lnTo>
                      <a:lnTo>
                        <a:pt x="222" y="20"/>
                      </a:lnTo>
                      <a:lnTo>
                        <a:pt x="228" y="21"/>
                      </a:lnTo>
                      <a:lnTo>
                        <a:pt x="233" y="2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1600" dirty="0">
                    <a:latin typeface="Times New Roman"/>
                    <a:cs typeface="Times New Roman"/>
                  </a:endParaRPr>
                </a:p>
              </p:txBody>
            </p:sp>
            <p:sp>
              <p:nvSpPr>
                <p:cNvPr id="910338" name="Freeform 32">
                  <a:extLst>
                    <a:ext uri="{FF2B5EF4-FFF2-40B4-BE49-F238E27FC236}">
                      <a16:creationId xmlns:a16="http://schemas.microsoft.com/office/drawing/2014/main" id="{9E91B101-F558-CC79-8617-02220A6586F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31" y="3710"/>
                  <a:ext cx="226" cy="21"/>
                </a:xfrm>
                <a:custGeom>
                  <a:avLst/>
                  <a:gdLst>
                    <a:gd name="T0" fmla="*/ 226 w 226"/>
                    <a:gd name="T1" fmla="*/ 21 h 21"/>
                    <a:gd name="T2" fmla="*/ 0 w 226"/>
                    <a:gd name="T3" fmla="*/ 17 h 21"/>
                    <a:gd name="T4" fmla="*/ 0 w 226"/>
                    <a:gd name="T5" fmla="*/ 0 h 21"/>
                    <a:gd name="T6" fmla="*/ 23 w 226"/>
                    <a:gd name="T7" fmla="*/ 1 h 21"/>
                    <a:gd name="T8" fmla="*/ 47 w 226"/>
                    <a:gd name="T9" fmla="*/ 3 h 21"/>
                    <a:gd name="T10" fmla="*/ 72 w 226"/>
                    <a:gd name="T11" fmla="*/ 4 h 21"/>
                    <a:gd name="T12" fmla="*/ 97 w 226"/>
                    <a:gd name="T13" fmla="*/ 7 h 21"/>
                    <a:gd name="T14" fmla="*/ 119 w 226"/>
                    <a:gd name="T15" fmla="*/ 9 h 21"/>
                    <a:gd name="T16" fmla="*/ 144 w 226"/>
                    <a:gd name="T17" fmla="*/ 10 h 21"/>
                    <a:gd name="T18" fmla="*/ 169 w 226"/>
                    <a:gd name="T19" fmla="*/ 12 h 21"/>
                    <a:gd name="T20" fmla="*/ 192 w 226"/>
                    <a:gd name="T21" fmla="*/ 13 h 21"/>
                    <a:gd name="T22" fmla="*/ 195 w 226"/>
                    <a:gd name="T23" fmla="*/ 13 h 21"/>
                    <a:gd name="T24" fmla="*/ 199 w 226"/>
                    <a:gd name="T25" fmla="*/ 14 h 21"/>
                    <a:gd name="T26" fmla="*/ 203 w 226"/>
                    <a:gd name="T27" fmla="*/ 16 h 21"/>
                    <a:gd name="T28" fmla="*/ 207 w 226"/>
                    <a:gd name="T29" fmla="*/ 17 h 21"/>
                    <a:gd name="T30" fmla="*/ 212 w 226"/>
                    <a:gd name="T31" fmla="*/ 17 h 21"/>
                    <a:gd name="T32" fmla="*/ 216 w 226"/>
                    <a:gd name="T33" fmla="*/ 18 h 21"/>
                    <a:gd name="T34" fmla="*/ 222 w 226"/>
                    <a:gd name="T35" fmla="*/ 20 h 21"/>
                    <a:gd name="T36" fmla="*/ 226 w 226"/>
                    <a:gd name="T37" fmla="*/ 21 h 21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0" t="0" r="r" b="b"/>
                  <a:pathLst>
                    <a:path w="226" h="21">
                      <a:moveTo>
                        <a:pt x="226" y="21"/>
                      </a:moveTo>
                      <a:lnTo>
                        <a:pt x="0" y="17"/>
                      </a:lnTo>
                      <a:lnTo>
                        <a:pt x="0" y="0"/>
                      </a:lnTo>
                      <a:lnTo>
                        <a:pt x="23" y="1"/>
                      </a:lnTo>
                      <a:lnTo>
                        <a:pt x="47" y="3"/>
                      </a:lnTo>
                      <a:lnTo>
                        <a:pt x="72" y="4"/>
                      </a:lnTo>
                      <a:lnTo>
                        <a:pt x="97" y="7"/>
                      </a:lnTo>
                      <a:lnTo>
                        <a:pt x="119" y="9"/>
                      </a:lnTo>
                      <a:lnTo>
                        <a:pt x="144" y="10"/>
                      </a:lnTo>
                      <a:lnTo>
                        <a:pt x="169" y="12"/>
                      </a:lnTo>
                      <a:lnTo>
                        <a:pt x="192" y="13"/>
                      </a:lnTo>
                      <a:lnTo>
                        <a:pt x="195" y="13"/>
                      </a:lnTo>
                      <a:lnTo>
                        <a:pt x="199" y="14"/>
                      </a:lnTo>
                      <a:lnTo>
                        <a:pt x="203" y="16"/>
                      </a:lnTo>
                      <a:lnTo>
                        <a:pt x="207" y="17"/>
                      </a:lnTo>
                      <a:lnTo>
                        <a:pt x="212" y="17"/>
                      </a:lnTo>
                      <a:lnTo>
                        <a:pt x="216" y="18"/>
                      </a:lnTo>
                      <a:lnTo>
                        <a:pt x="222" y="20"/>
                      </a:lnTo>
                      <a:lnTo>
                        <a:pt x="226" y="21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1600" dirty="0">
                    <a:latin typeface="Times New Roman"/>
                    <a:cs typeface="Times New Roman"/>
                  </a:endParaRPr>
                </a:p>
              </p:txBody>
            </p:sp>
            <p:sp>
              <p:nvSpPr>
                <p:cNvPr id="910340" name="Freeform 33">
                  <a:extLst>
                    <a:ext uri="{FF2B5EF4-FFF2-40B4-BE49-F238E27FC236}">
                      <a16:creationId xmlns:a16="http://schemas.microsoft.com/office/drawing/2014/main" id="{9B760248-B8F2-1FB1-99F6-8BFF78E7DCE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31" y="3722"/>
                  <a:ext cx="313" cy="65"/>
                </a:xfrm>
                <a:custGeom>
                  <a:avLst/>
                  <a:gdLst>
                    <a:gd name="T0" fmla="*/ 4 w 313"/>
                    <a:gd name="T1" fmla="*/ 40 h 65"/>
                    <a:gd name="T2" fmla="*/ 8 w 313"/>
                    <a:gd name="T3" fmla="*/ 24 h 65"/>
                    <a:gd name="T4" fmla="*/ 8 w 313"/>
                    <a:gd name="T5" fmla="*/ 9 h 65"/>
                    <a:gd name="T6" fmla="*/ 8 w 313"/>
                    <a:gd name="T7" fmla="*/ 4 h 65"/>
                    <a:gd name="T8" fmla="*/ 13 w 313"/>
                    <a:gd name="T9" fmla="*/ 1 h 65"/>
                    <a:gd name="T10" fmla="*/ 23 w 313"/>
                    <a:gd name="T11" fmla="*/ 1 h 65"/>
                    <a:gd name="T12" fmla="*/ 40 w 313"/>
                    <a:gd name="T13" fmla="*/ 2 h 65"/>
                    <a:gd name="T14" fmla="*/ 61 w 313"/>
                    <a:gd name="T15" fmla="*/ 1 h 65"/>
                    <a:gd name="T16" fmla="*/ 114 w 313"/>
                    <a:gd name="T17" fmla="*/ 2 h 65"/>
                    <a:gd name="T18" fmla="*/ 178 w 313"/>
                    <a:gd name="T19" fmla="*/ 13 h 65"/>
                    <a:gd name="T20" fmla="*/ 245 w 313"/>
                    <a:gd name="T21" fmla="*/ 15 h 65"/>
                    <a:gd name="T22" fmla="*/ 250 w 313"/>
                    <a:gd name="T23" fmla="*/ 19 h 65"/>
                    <a:gd name="T24" fmla="*/ 256 w 313"/>
                    <a:gd name="T25" fmla="*/ 17 h 65"/>
                    <a:gd name="T26" fmla="*/ 262 w 313"/>
                    <a:gd name="T27" fmla="*/ 15 h 65"/>
                    <a:gd name="T28" fmla="*/ 264 w 313"/>
                    <a:gd name="T29" fmla="*/ 15 h 65"/>
                    <a:gd name="T30" fmla="*/ 265 w 313"/>
                    <a:gd name="T31" fmla="*/ 15 h 65"/>
                    <a:gd name="T32" fmla="*/ 273 w 313"/>
                    <a:gd name="T33" fmla="*/ 17 h 65"/>
                    <a:gd name="T34" fmla="*/ 281 w 313"/>
                    <a:gd name="T35" fmla="*/ 18 h 65"/>
                    <a:gd name="T36" fmla="*/ 290 w 313"/>
                    <a:gd name="T37" fmla="*/ 19 h 65"/>
                    <a:gd name="T38" fmla="*/ 294 w 313"/>
                    <a:gd name="T39" fmla="*/ 19 h 65"/>
                    <a:gd name="T40" fmla="*/ 296 w 313"/>
                    <a:gd name="T41" fmla="*/ 21 h 65"/>
                    <a:gd name="T42" fmla="*/ 313 w 313"/>
                    <a:gd name="T43" fmla="*/ 31 h 65"/>
                    <a:gd name="T44" fmla="*/ 288 w 313"/>
                    <a:gd name="T45" fmla="*/ 30 h 65"/>
                    <a:gd name="T46" fmla="*/ 264 w 313"/>
                    <a:gd name="T47" fmla="*/ 26 h 65"/>
                    <a:gd name="T48" fmla="*/ 246 w 313"/>
                    <a:gd name="T49" fmla="*/ 26 h 65"/>
                    <a:gd name="T50" fmla="*/ 248 w 313"/>
                    <a:gd name="T51" fmla="*/ 28 h 65"/>
                    <a:gd name="T52" fmla="*/ 250 w 313"/>
                    <a:gd name="T53" fmla="*/ 32 h 65"/>
                    <a:gd name="T54" fmla="*/ 222 w 313"/>
                    <a:gd name="T55" fmla="*/ 31 h 65"/>
                    <a:gd name="T56" fmla="*/ 174 w 313"/>
                    <a:gd name="T57" fmla="*/ 31 h 65"/>
                    <a:gd name="T58" fmla="*/ 129 w 313"/>
                    <a:gd name="T59" fmla="*/ 31 h 65"/>
                    <a:gd name="T60" fmla="*/ 138 w 313"/>
                    <a:gd name="T61" fmla="*/ 44 h 65"/>
                    <a:gd name="T62" fmla="*/ 142 w 313"/>
                    <a:gd name="T63" fmla="*/ 45 h 65"/>
                    <a:gd name="T64" fmla="*/ 144 w 313"/>
                    <a:gd name="T65" fmla="*/ 46 h 65"/>
                    <a:gd name="T66" fmla="*/ 148 w 313"/>
                    <a:gd name="T67" fmla="*/ 48 h 65"/>
                    <a:gd name="T68" fmla="*/ 146 w 313"/>
                    <a:gd name="T69" fmla="*/ 53 h 65"/>
                    <a:gd name="T70" fmla="*/ 144 w 313"/>
                    <a:gd name="T71" fmla="*/ 58 h 65"/>
                    <a:gd name="T72" fmla="*/ 116 w 313"/>
                    <a:gd name="T73" fmla="*/ 56 h 65"/>
                    <a:gd name="T74" fmla="*/ 89 w 313"/>
                    <a:gd name="T75" fmla="*/ 53 h 65"/>
                    <a:gd name="T76" fmla="*/ 65 w 313"/>
                    <a:gd name="T77" fmla="*/ 48 h 65"/>
                    <a:gd name="T78" fmla="*/ 51 w 313"/>
                    <a:gd name="T79" fmla="*/ 46 h 65"/>
                    <a:gd name="T80" fmla="*/ 44 w 313"/>
                    <a:gd name="T81" fmla="*/ 45 h 65"/>
                    <a:gd name="T82" fmla="*/ 29 w 313"/>
                    <a:gd name="T83" fmla="*/ 44 h 65"/>
                    <a:gd name="T84" fmla="*/ 27 w 313"/>
                    <a:gd name="T85" fmla="*/ 50 h 65"/>
                    <a:gd name="T86" fmla="*/ 29 w 313"/>
                    <a:gd name="T87" fmla="*/ 65 h 65"/>
                    <a:gd name="T88" fmla="*/ 13 w 313"/>
                    <a:gd name="T89" fmla="*/ 61 h 65"/>
                    <a:gd name="T90" fmla="*/ 0 w 313"/>
                    <a:gd name="T91" fmla="*/ 59 h 65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</a:gdLst>
                  <a:ahLst/>
                  <a:cxnLst>
                    <a:cxn ang="T92">
                      <a:pos x="T0" y="T1"/>
                    </a:cxn>
                    <a:cxn ang="T93">
                      <a:pos x="T2" y="T3"/>
                    </a:cxn>
                    <a:cxn ang="T94">
                      <a:pos x="T4" y="T5"/>
                    </a:cxn>
                    <a:cxn ang="T95">
                      <a:pos x="T6" y="T7"/>
                    </a:cxn>
                    <a:cxn ang="T96">
                      <a:pos x="T8" y="T9"/>
                    </a:cxn>
                    <a:cxn ang="T97">
                      <a:pos x="T10" y="T11"/>
                    </a:cxn>
                    <a:cxn ang="T98">
                      <a:pos x="T12" y="T13"/>
                    </a:cxn>
                    <a:cxn ang="T99">
                      <a:pos x="T14" y="T15"/>
                    </a:cxn>
                    <a:cxn ang="T100">
                      <a:pos x="T16" y="T17"/>
                    </a:cxn>
                    <a:cxn ang="T101">
                      <a:pos x="T18" y="T19"/>
                    </a:cxn>
                    <a:cxn ang="T102">
                      <a:pos x="T20" y="T21"/>
                    </a:cxn>
                    <a:cxn ang="T103">
                      <a:pos x="T22" y="T23"/>
                    </a:cxn>
                    <a:cxn ang="T104">
                      <a:pos x="T24" y="T25"/>
                    </a:cxn>
                    <a:cxn ang="T105">
                      <a:pos x="T26" y="T27"/>
                    </a:cxn>
                    <a:cxn ang="T106">
                      <a:pos x="T28" y="T29"/>
                    </a:cxn>
                    <a:cxn ang="T107">
                      <a:pos x="T30" y="T31"/>
                    </a:cxn>
                    <a:cxn ang="T108">
                      <a:pos x="T32" y="T33"/>
                    </a:cxn>
                    <a:cxn ang="T109">
                      <a:pos x="T34" y="T35"/>
                    </a:cxn>
                    <a:cxn ang="T110">
                      <a:pos x="T36" y="T37"/>
                    </a:cxn>
                    <a:cxn ang="T111">
                      <a:pos x="T38" y="T39"/>
                    </a:cxn>
                    <a:cxn ang="T112">
                      <a:pos x="T40" y="T41"/>
                    </a:cxn>
                    <a:cxn ang="T113">
                      <a:pos x="T42" y="T43"/>
                    </a:cxn>
                    <a:cxn ang="T114">
                      <a:pos x="T44" y="T45"/>
                    </a:cxn>
                    <a:cxn ang="T115">
                      <a:pos x="T46" y="T47"/>
                    </a:cxn>
                    <a:cxn ang="T116">
                      <a:pos x="T48" y="T49"/>
                    </a:cxn>
                    <a:cxn ang="T117">
                      <a:pos x="T50" y="T51"/>
                    </a:cxn>
                    <a:cxn ang="T118">
                      <a:pos x="T52" y="T53"/>
                    </a:cxn>
                    <a:cxn ang="T119">
                      <a:pos x="T54" y="T55"/>
                    </a:cxn>
                    <a:cxn ang="T120">
                      <a:pos x="T56" y="T57"/>
                    </a:cxn>
                    <a:cxn ang="T121">
                      <a:pos x="T58" y="T59"/>
                    </a:cxn>
                    <a:cxn ang="T122">
                      <a:pos x="T60" y="T61"/>
                    </a:cxn>
                    <a:cxn ang="T123">
                      <a:pos x="T62" y="T63"/>
                    </a:cxn>
                    <a:cxn ang="T124">
                      <a:pos x="T64" y="T65"/>
                    </a:cxn>
                    <a:cxn ang="T125">
                      <a:pos x="T66" y="T67"/>
                    </a:cxn>
                    <a:cxn ang="T126">
                      <a:pos x="T68" y="T69"/>
                    </a:cxn>
                    <a:cxn ang="T127">
                      <a:pos x="T70" y="T71"/>
                    </a:cxn>
                    <a:cxn ang="T128">
                      <a:pos x="T72" y="T73"/>
                    </a:cxn>
                    <a:cxn ang="T129">
                      <a:pos x="T74" y="T75"/>
                    </a:cxn>
                    <a:cxn ang="T130">
                      <a:pos x="T76" y="T77"/>
                    </a:cxn>
                    <a:cxn ang="T131">
                      <a:pos x="T78" y="T79"/>
                    </a:cxn>
                    <a:cxn ang="T132">
                      <a:pos x="T80" y="T81"/>
                    </a:cxn>
                    <a:cxn ang="T133">
                      <a:pos x="T82" y="T83"/>
                    </a:cxn>
                    <a:cxn ang="T134">
                      <a:pos x="T84" y="T85"/>
                    </a:cxn>
                    <a:cxn ang="T135">
                      <a:pos x="T86" y="T87"/>
                    </a:cxn>
                    <a:cxn ang="T136">
                      <a:pos x="T88" y="T89"/>
                    </a:cxn>
                    <a:cxn ang="T137">
                      <a:pos x="T90" y="T91"/>
                    </a:cxn>
                  </a:cxnLst>
                  <a:rect l="0" t="0" r="r" b="b"/>
                  <a:pathLst>
                    <a:path w="313" h="65">
                      <a:moveTo>
                        <a:pt x="0" y="49"/>
                      </a:moveTo>
                      <a:lnTo>
                        <a:pt x="2" y="44"/>
                      </a:lnTo>
                      <a:lnTo>
                        <a:pt x="4" y="40"/>
                      </a:lnTo>
                      <a:lnTo>
                        <a:pt x="6" y="35"/>
                      </a:lnTo>
                      <a:lnTo>
                        <a:pt x="6" y="30"/>
                      </a:lnTo>
                      <a:lnTo>
                        <a:pt x="8" y="24"/>
                      </a:lnTo>
                      <a:lnTo>
                        <a:pt x="8" y="19"/>
                      </a:lnTo>
                      <a:lnTo>
                        <a:pt x="8" y="14"/>
                      </a:lnTo>
                      <a:lnTo>
                        <a:pt x="8" y="9"/>
                      </a:lnTo>
                      <a:lnTo>
                        <a:pt x="8" y="6"/>
                      </a:lnTo>
                      <a:lnTo>
                        <a:pt x="8" y="5"/>
                      </a:lnTo>
                      <a:lnTo>
                        <a:pt x="8" y="4"/>
                      </a:lnTo>
                      <a:lnTo>
                        <a:pt x="10" y="2"/>
                      </a:lnTo>
                      <a:lnTo>
                        <a:pt x="11" y="1"/>
                      </a:lnTo>
                      <a:lnTo>
                        <a:pt x="13" y="1"/>
                      </a:lnTo>
                      <a:lnTo>
                        <a:pt x="15" y="0"/>
                      </a:lnTo>
                      <a:lnTo>
                        <a:pt x="17" y="0"/>
                      </a:lnTo>
                      <a:lnTo>
                        <a:pt x="23" y="1"/>
                      </a:lnTo>
                      <a:lnTo>
                        <a:pt x="27" y="1"/>
                      </a:lnTo>
                      <a:lnTo>
                        <a:pt x="34" y="2"/>
                      </a:lnTo>
                      <a:lnTo>
                        <a:pt x="40" y="2"/>
                      </a:lnTo>
                      <a:lnTo>
                        <a:pt x="47" y="2"/>
                      </a:lnTo>
                      <a:lnTo>
                        <a:pt x="55" y="1"/>
                      </a:lnTo>
                      <a:lnTo>
                        <a:pt x="61" y="1"/>
                      </a:lnTo>
                      <a:lnTo>
                        <a:pt x="66" y="0"/>
                      </a:lnTo>
                      <a:lnTo>
                        <a:pt x="91" y="0"/>
                      </a:lnTo>
                      <a:lnTo>
                        <a:pt x="114" y="2"/>
                      </a:lnTo>
                      <a:lnTo>
                        <a:pt x="135" y="5"/>
                      </a:lnTo>
                      <a:lnTo>
                        <a:pt x="157" y="9"/>
                      </a:lnTo>
                      <a:lnTo>
                        <a:pt x="178" y="13"/>
                      </a:lnTo>
                      <a:lnTo>
                        <a:pt x="201" y="15"/>
                      </a:lnTo>
                      <a:lnTo>
                        <a:pt x="222" y="17"/>
                      </a:lnTo>
                      <a:lnTo>
                        <a:pt x="245" y="15"/>
                      </a:lnTo>
                      <a:lnTo>
                        <a:pt x="246" y="18"/>
                      </a:lnTo>
                      <a:lnTo>
                        <a:pt x="248" y="19"/>
                      </a:lnTo>
                      <a:lnTo>
                        <a:pt x="250" y="19"/>
                      </a:lnTo>
                      <a:lnTo>
                        <a:pt x="252" y="19"/>
                      </a:lnTo>
                      <a:lnTo>
                        <a:pt x="254" y="18"/>
                      </a:lnTo>
                      <a:lnTo>
                        <a:pt x="256" y="17"/>
                      </a:lnTo>
                      <a:lnTo>
                        <a:pt x="260" y="17"/>
                      </a:lnTo>
                      <a:lnTo>
                        <a:pt x="262" y="15"/>
                      </a:lnTo>
                      <a:lnTo>
                        <a:pt x="264" y="15"/>
                      </a:lnTo>
                      <a:lnTo>
                        <a:pt x="265" y="15"/>
                      </a:lnTo>
                      <a:lnTo>
                        <a:pt x="269" y="15"/>
                      </a:lnTo>
                      <a:lnTo>
                        <a:pt x="273" y="17"/>
                      </a:lnTo>
                      <a:lnTo>
                        <a:pt x="275" y="17"/>
                      </a:lnTo>
                      <a:lnTo>
                        <a:pt x="279" y="18"/>
                      </a:lnTo>
                      <a:lnTo>
                        <a:pt x="281" y="18"/>
                      </a:lnTo>
                      <a:lnTo>
                        <a:pt x="284" y="18"/>
                      </a:lnTo>
                      <a:lnTo>
                        <a:pt x="288" y="19"/>
                      </a:lnTo>
                      <a:lnTo>
                        <a:pt x="290" y="19"/>
                      </a:lnTo>
                      <a:lnTo>
                        <a:pt x="292" y="19"/>
                      </a:lnTo>
                      <a:lnTo>
                        <a:pt x="294" y="19"/>
                      </a:lnTo>
                      <a:lnTo>
                        <a:pt x="296" y="21"/>
                      </a:lnTo>
                      <a:lnTo>
                        <a:pt x="298" y="21"/>
                      </a:lnTo>
                      <a:lnTo>
                        <a:pt x="313" y="31"/>
                      </a:lnTo>
                      <a:lnTo>
                        <a:pt x="305" y="31"/>
                      </a:lnTo>
                      <a:lnTo>
                        <a:pt x="296" y="31"/>
                      </a:lnTo>
                      <a:lnTo>
                        <a:pt x="288" y="30"/>
                      </a:lnTo>
                      <a:lnTo>
                        <a:pt x="281" y="28"/>
                      </a:lnTo>
                      <a:lnTo>
                        <a:pt x="271" y="27"/>
                      </a:lnTo>
                      <a:lnTo>
                        <a:pt x="264" y="26"/>
                      </a:lnTo>
                      <a:lnTo>
                        <a:pt x="254" y="26"/>
                      </a:lnTo>
                      <a:lnTo>
                        <a:pt x="246" y="26"/>
                      </a:lnTo>
                      <a:lnTo>
                        <a:pt x="246" y="27"/>
                      </a:lnTo>
                      <a:lnTo>
                        <a:pt x="248" y="28"/>
                      </a:lnTo>
                      <a:lnTo>
                        <a:pt x="248" y="30"/>
                      </a:lnTo>
                      <a:lnTo>
                        <a:pt x="250" y="31"/>
                      </a:lnTo>
                      <a:lnTo>
                        <a:pt x="250" y="32"/>
                      </a:lnTo>
                      <a:lnTo>
                        <a:pt x="250" y="35"/>
                      </a:lnTo>
                      <a:lnTo>
                        <a:pt x="237" y="32"/>
                      </a:lnTo>
                      <a:lnTo>
                        <a:pt x="222" y="31"/>
                      </a:lnTo>
                      <a:lnTo>
                        <a:pt x="207" y="31"/>
                      </a:lnTo>
                      <a:lnTo>
                        <a:pt x="190" y="31"/>
                      </a:lnTo>
                      <a:lnTo>
                        <a:pt x="174" y="31"/>
                      </a:lnTo>
                      <a:lnTo>
                        <a:pt x="159" y="31"/>
                      </a:lnTo>
                      <a:lnTo>
                        <a:pt x="144" y="31"/>
                      </a:lnTo>
                      <a:lnTo>
                        <a:pt x="129" y="31"/>
                      </a:lnTo>
                      <a:lnTo>
                        <a:pt x="138" y="37"/>
                      </a:lnTo>
                      <a:lnTo>
                        <a:pt x="138" y="40"/>
                      </a:lnTo>
                      <a:lnTo>
                        <a:pt x="138" y="44"/>
                      </a:lnTo>
                      <a:lnTo>
                        <a:pt x="140" y="44"/>
                      </a:lnTo>
                      <a:lnTo>
                        <a:pt x="142" y="44"/>
                      </a:lnTo>
                      <a:lnTo>
                        <a:pt x="142" y="45"/>
                      </a:lnTo>
                      <a:lnTo>
                        <a:pt x="144" y="46"/>
                      </a:lnTo>
                      <a:lnTo>
                        <a:pt x="148" y="46"/>
                      </a:lnTo>
                      <a:lnTo>
                        <a:pt x="148" y="48"/>
                      </a:lnTo>
                      <a:lnTo>
                        <a:pt x="146" y="49"/>
                      </a:lnTo>
                      <a:lnTo>
                        <a:pt x="146" y="52"/>
                      </a:lnTo>
                      <a:lnTo>
                        <a:pt x="146" y="53"/>
                      </a:lnTo>
                      <a:lnTo>
                        <a:pt x="144" y="54"/>
                      </a:lnTo>
                      <a:lnTo>
                        <a:pt x="144" y="56"/>
                      </a:lnTo>
                      <a:lnTo>
                        <a:pt x="144" y="58"/>
                      </a:lnTo>
                      <a:lnTo>
                        <a:pt x="142" y="59"/>
                      </a:lnTo>
                      <a:lnTo>
                        <a:pt x="121" y="59"/>
                      </a:lnTo>
                      <a:lnTo>
                        <a:pt x="116" y="56"/>
                      </a:lnTo>
                      <a:lnTo>
                        <a:pt x="108" y="56"/>
                      </a:lnTo>
                      <a:lnTo>
                        <a:pt x="99" y="54"/>
                      </a:lnTo>
                      <a:lnTo>
                        <a:pt x="89" y="53"/>
                      </a:lnTo>
                      <a:lnTo>
                        <a:pt x="82" y="52"/>
                      </a:lnTo>
                      <a:lnTo>
                        <a:pt x="72" y="49"/>
                      </a:lnTo>
                      <a:lnTo>
                        <a:pt x="65" y="48"/>
                      </a:lnTo>
                      <a:lnTo>
                        <a:pt x="57" y="46"/>
                      </a:lnTo>
                      <a:lnTo>
                        <a:pt x="49" y="46"/>
                      </a:lnTo>
                      <a:lnTo>
                        <a:pt x="51" y="46"/>
                      </a:lnTo>
                      <a:lnTo>
                        <a:pt x="49" y="46"/>
                      </a:lnTo>
                      <a:lnTo>
                        <a:pt x="47" y="45"/>
                      </a:lnTo>
                      <a:lnTo>
                        <a:pt x="44" y="45"/>
                      </a:lnTo>
                      <a:lnTo>
                        <a:pt x="38" y="45"/>
                      </a:lnTo>
                      <a:lnTo>
                        <a:pt x="32" y="44"/>
                      </a:lnTo>
                      <a:lnTo>
                        <a:pt x="29" y="44"/>
                      </a:lnTo>
                      <a:lnTo>
                        <a:pt x="27" y="44"/>
                      </a:lnTo>
                      <a:lnTo>
                        <a:pt x="27" y="46"/>
                      </a:lnTo>
                      <a:lnTo>
                        <a:pt x="27" y="50"/>
                      </a:lnTo>
                      <a:lnTo>
                        <a:pt x="40" y="65"/>
                      </a:lnTo>
                      <a:lnTo>
                        <a:pt x="34" y="65"/>
                      </a:lnTo>
                      <a:lnTo>
                        <a:pt x="29" y="65"/>
                      </a:lnTo>
                      <a:lnTo>
                        <a:pt x="23" y="63"/>
                      </a:lnTo>
                      <a:lnTo>
                        <a:pt x="19" y="62"/>
                      </a:lnTo>
                      <a:lnTo>
                        <a:pt x="13" y="61"/>
                      </a:lnTo>
                      <a:lnTo>
                        <a:pt x="8" y="59"/>
                      </a:lnTo>
                      <a:lnTo>
                        <a:pt x="4" y="59"/>
                      </a:lnTo>
                      <a:lnTo>
                        <a:pt x="0" y="59"/>
                      </a:lnTo>
                      <a:lnTo>
                        <a:pt x="0" y="49"/>
                      </a:lnTo>
                      <a:close/>
                    </a:path>
                  </a:pathLst>
                </a:custGeom>
                <a:solidFill>
                  <a:srgbClr val="CDB6B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1600" dirty="0">
                    <a:latin typeface="Times New Roman"/>
                    <a:cs typeface="Times New Roman"/>
                  </a:endParaRPr>
                </a:p>
              </p:txBody>
            </p:sp>
            <p:sp>
              <p:nvSpPr>
                <p:cNvPr id="910341" name="Freeform 34">
                  <a:extLst>
                    <a:ext uri="{FF2B5EF4-FFF2-40B4-BE49-F238E27FC236}">
                      <a16:creationId xmlns:a16="http://schemas.microsoft.com/office/drawing/2014/main" id="{688A4844-32AF-A765-5151-D0C44FED123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97" y="3480"/>
                  <a:ext cx="371" cy="487"/>
                </a:xfrm>
                <a:custGeom>
                  <a:avLst/>
                  <a:gdLst>
                    <a:gd name="T0" fmla="*/ 368 w 371"/>
                    <a:gd name="T1" fmla="*/ 4 h 487"/>
                    <a:gd name="T2" fmla="*/ 364 w 371"/>
                    <a:gd name="T3" fmla="*/ 8 h 487"/>
                    <a:gd name="T4" fmla="*/ 360 w 371"/>
                    <a:gd name="T5" fmla="*/ 12 h 487"/>
                    <a:gd name="T6" fmla="*/ 351 w 371"/>
                    <a:gd name="T7" fmla="*/ 17 h 487"/>
                    <a:gd name="T8" fmla="*/ 343 w 371"/>
                    <a:gd name="T9" fmla="*/ 25 h 487"/>
                    <a:gd name="T10" fmla="*/ 332 w 371"/>
                    <a:gd name="T11" fmla="*/ 31 h 487"/>
                    <a:gd name="T12" fmla="*/ 333 w 371"/>
                    <a:gd name="T13" fmla="*/ 46 h 487"/>
                    <a:gd name="T14" fmla="*/ 330 w 371"/>
                    <a:gd name="T15" fmla="*/ 65 h 487"/>
                    <a:gd name="T16" fmla="*/ 324 w 371"/>
                    <a:gd name="T17" fmla="*/ 74 h 487"/>
                    <a:gd name="T18" fmla="*/ 318 w 371"/>
                    <a:gd name="T19" fmla="*/ 81 h 487"/>
                    <a:gd name="T20" fmla="*/ 307 w 371"/>
                    <a:gd name="T21" fmla="*/ 87 h 487"/>
                    <a:gd name="T22" fmla="*/ 301 w 371"/>
                    <a:gd name="T23" fmla="*/ 95 h 487"/>
                    <a:gd name="T24" fmla="*/ 290 w 371"/>
                    <a:gd name="T25" fmla="*/ 100 h 487"/>
                    <a:gd name="T26" fmla="*/ 273 w 371"/>
                    <a:gd name="T27" fmla="*/ 124 h 487"/>
                    <a:gd name="T28" fmla="*/ 252 w 371"/>
                    <a:gd name="T29" fmla="*/ 155 h 487"/>
                    <a:gd name="T30" fmla="*/ 244 w 371"/>
                    <a:gd name="T31" fmla="*/ 176 h 487"/>
                    <a:gd name="T32" fmla="*/ 233 w 371"/>
                    <a:gd name="T33" fmla="*/ 209 h 487"/>
                    <a:gd name="T34" fmla="*/ 216 w 371"/>
                    <a:gd name="T35" fmla="*/ 234 h 487"/>
                    <a:gd name="T36" fmla="*/ 212 w 371"/>
                    <a:gd name="T37" fmla="*/ 240 h 487"/>
                    <a:gd name="T38" fmla="*/ 203 w 371"/>
                    <a:gd name="T39" fmla="*/ 246 h 487"/>
                    <a:gd name="T40" fmla="*/ 191 w 371"/>
                    <a:gd name="T41" fmla="*/ 266 h 487"/>
                    <a:gd name="T42" fmla="*/ 182 w 371"/>
                    <a:gd name="T43" fmla="*/ 278 h 487"/>
                    <a:gd name="T44" fmla="*/ 174 w 371"/>
                    <a:gd name="T45" fmla="*/ 287 h 487"/>
                    <a:gd name="T46" fmla="*/ 159 w 371"/>
                    <a:gd name="T47" fmla="*/ 314 h 487"/>
                    <a:gd name="T48" fmla="*/ 102 w 371"/>
                    <a:gd name="T49" fmla="*/ 373 h 487"/>
                    <a:gd name="T50" fmla="*/ 72 w 371"/>
                    <a:gd name="T51" fmla="*/ 411 h 487"/>
                    <a:gd name="T52" fmla="*/ 62 w 371"/>
                    <a:gd name="T53" fmla="*/ 429 h 487"/>
                    <a:gd name="T54" fmla="*/ 38 w 371"/>
                    <a:gd name="T55" fmla="*/ 449 h 487"/>
                    <a:gd name="T56" fmla="*/ 17 w 371"/>
                    <a:gd name="T57" fmla="*/ 472 h 487"/>
                    <a:gd name="T58" fmla="*/ 9 w 371"/>
                    <a:gd name="T59" fmla="*/ 477 h 487"/>
                    <a:gd name="T60" fmla="*/ 6 w 371"/>
                    <a:gd name="T61" fmla="*/ 481 h 487"/>
                    <a:gd name="T62" fmla="*/ 2 w 371"/>
                    <a:gd name="T63" fmla="*/ 482 h 487"/>
                    <a:gd name="T64" fmla="*/ 0 w 371"/>
                    <a:gd name="T65" fmla="*/ 485 h 487"/>
                    <a:gd name="T66" fmla="*/ 0 w 371"/>
                    <a:gd name="T67" fmla="*/ 486 h 487"/>
                    <a:gd name="T68" fmla="*/ 4 w 371"/>
                    <a:gd name="T69" fmla="*/ 487 h 487"/>
                    <a:gd name="T70" fmla="*/ 19 w 371"/>
                    <a:gd name="T71" fmla="*/ 487 h 487"/>
                    <a:gd name="T72" fmla="*/ 32 w 371"/>
                    <a:gd name="T73" fmla="*/ 486 h 487"/>
                    <a:gd name="T74" fmla="*/ 53 w 371"/>
                    <a:gd name="T75" fmla="*/ 472 h 487"/>
                    <a:gd name="T76" fmla="*/ 66 w 371"/>
                    <a:gd name="T77" fmla="*/ 447 h 487"/>
                    <a:gd name="T78" fmla="*/ 87 w 371"/>
                    <a:gd name="T79" fmla="*/ 425 h 487"/>
                    <a:gd name="T80" fmla="*/ 83 w 371"/>
                    <a:gd name="T81" fmla="*/ 418 h 487"/>
                    <a:gd name="T82" fmla="*/ 89 w 371"/>
                    <a:gd name="T83" fmla="*/ 413 h 487"/>
                    <a:gd name="T84" fmla="*/ 98 w 371"/>
                    <a:gd name="T85" fmla="*/ 399 h 487"/>
                    <a:gd name="T86" fmla="*/ 125 w 371"/>
                    <a:gd name="T87" fmla="*/ 370 h 487"/>
                    <a:gd name="T88" fmla="*/ 150 w 371"/>
                    <a:gd name="T89" fmla="*/ 342 h 487"/>
                    <a:gd name="T90" fmla="*/ 172 w 371"/>
                    <a:gd name="T91" fmla="*/ 314 h 487"/>
                    <a:gd name="T92" fmla="*/ 197 w 371"/>
                    <a:gd name="T93" fmla="*/ 291 h 487"/>
                    <a:gd name="T94" fmla="*/ 216 w 371"/>
                    <a:gd name="T95" fmla="*/ 264 h 487"/>
                    <a:gd name="T96" fmla="*/ 231 w 371"/>
                    <a:gd name="T97" fmla="*/ 247 h 487"/>
                    <a:gd name="T98" fmla="*/ 244 w 371"/>
                    <a:gd name="T99" fmla="*/ 226 h 487"/>
                    <a:gd name="T100" fmla="*/ 265 w 371"/>
                    <a:gd name="T101" fmla="*/ 205 h 487"/>
                    <a:gd name="T102" fmla="*/ 286 w 371"/>
                    <a:gd name="T103" fmla="*/ 169 h 487"/>
                    <a:gd name="T104" fmla="*/ 305 w 371"/>
                    <a:gd name="T105" fmla="*/ 133 h 487"/>
                    <a:gd name="T106" fmla="*/ 330 w 371"/>
                    <a:gd name="T107" fmla="*/ 103 h 487"/>
                    <a:gd name="T108" fmla="*/ 351 w 371"/>
                    <a:gd name="T109" fmla="*/ 72 h 487"/>
                    <a:gd name="T110" fmla="*/ 366 w 371"/>
                    <a:gd name="T111" fmla="*/ 41 h 487"/>
                    <a:gd name="T112" fmla="*/ 369 w 371"/>
                    <a:gd name="T113" fmla="*/ 25 h 487"/>
                    <a:gd name="T114" fmla="*/ 369 w 371"/>
                    <a:gd name="T115" fmla="*/ 11 h 487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</a:gdLst>
                  <a:ahLst/>
                  <a:cxnLst>
                    <a:cxn ang="T116">
                      <a:pos x="T0" y="T1"/>
                    </a:cxn>
                    <a:cxn ang="T117">
                      <a:pos x="T2" y="T3"/>
                    </a:cxn>
                    <a:cxn ang="T118">
                      <a:pos x="T4" y="T5"/>
                    </a:cxn>
                    <a:cxn ang="T119">
                      <a:pos x="T6" y="T7"/>
                    </a:cxn>
                    <a:cxn ang="T120">
                      <a:pos x="T8" y="T9"/>
                    </a:cxn>
                    <a:cxn ang="T121">
                      <a:pos x="T10" y="T11"/>
                    </a:cxn>
                    <a:cxn ang="T122">
                      <a:pos x="T12" y="T13"/>
                    </a:cxn>
                    <a:cxn ang="T123">
                      <a:pos x="T14" y="T15"/>
                    </a:cxn>
                    <a:cxn ang="T124">
                      <a:pos x="T16" y="T17"/>
                    </a:cxn>
                    <a:cxn ang="T125">
                      <a:pos x="T18" y="T19"/>
                    </a:cxn>
                    <a:cxn ang="T126">
                      <a:pos x="T20" y="T21"/>
                    </a:cxn>
                    <a:cxn ang="T127">
                      <a:pos x="T22" y="T23"/>
                    </a:cxn>
                    <a:cxn ang="T128">
                      <a:pos x="T24" y="T25"/>
                    </a:cxn>
                    <a:cxn ang="T129">
                      <a:pos x="T26" y="T27"/>
                    </a:cxn>
                    <a:cxn ang="T130">
                      <a:pos x="T28" y="T29"/>
                    </a:cxn>
                    <a:cxn ang="T131">
                      <a:pos x="T30" y="T31"/>
                    </a:cxn>
                    <a:cxn ang="T132">
                      <a:pos x="T32" y="T33"/>
                    </a:cxn>
                    <a:cxn ang="T133">
                      <a:pos x="T34" y="T35"/>
                    </a:cxn>
                    <a:cxn ang="T134">
                      <a:pos x="T36" y="T37"/>
                    </a:cxn>
                    <a:cxn ang="T135">
                      <a:pos x="T38" y="T39"/>
                    </a:cxn>
                    <a:cxn ang="T136">
                      <a:pos x="T40" y="T41"/>
                    </a:cxn>
                    <a:cxn ang="T137">
                      <a:pos x="T42" y="T43"/>
                    </a:cxn>
                    <a:cxn ang="T138">
                      <a:pos x="T44" y="T45"/>
                    </a:cxn>
                    <a:cxn ang="T139">
                      <a:pos x="T46" y="T47"/>
                    </a:cxn>
                    <a:cxn ang="T140">
                      <a:pos x="T48" y="T49"/>
                    </a:cxn>
                    <a:cxn ang="T141">
                      <a:pos x="T50" y="T51"/>
                    </a:cxn>
                    <a:cxn ang="T142">
                      <a:pos x="T52" y="T53"/>
                    </a:cxn>
                    <a:cxn ang="T143">
                      <a:pos x="T54" y="T55"/>
                    </a:cxn>
                    <a:cxn ang="T144">
                      <a:pos x="T56" y="T57"/>
                    </a:cxn>
                    <a:cxn ang="T145">
                      <a:pos x="T58" y="T59"/>
                    </a:cxn>
                    <a:cxn ang="T146">
                      <a:pos x="T60" y="T61"/>
                    </a:cxn>
                    <a:cxn ang="T147">
                      <a:pos x="T62" y="T63"/>
                    </a:cxn>
                    <a:cxn ang="T148">
                      <a:pos x="T64" y="T65"/>
                    </a:cxn>
                    <a:cxn ang="T149">
                      <a:pos x="T66" y="T67"/>
                    </a:cxn>
                    <a:cxn ang="T150">
                      <a:pos x="T68" y="T69"/>
                    </a:cxn>
                    <a:cxn ang="T151">
                      <a:pos x="T70" y="T71"/>
                    </a:cxn>
                    <a:cxn ang="T152">
                      <a:pos x="T72" y="T73"/>
                    </a:cxn>
                    <a:cxn ang="T153">
                      <a:pos x="T74" y="T75"/>
                    </a:cxn>
                    <a:cxn ang="T154">
                      <a:pos x="T76" y="T77"/>
                    </a:cxn>
                    <a:cxn ang="T155">
                      <a:pos x="T78" y="T79"/>
                    </a:cxn>
                    <a:cxn ang="T156">
                      <a:pos x="T80" y="T81"/>
                    </a:cxn>
                    <a:cxn ang="T157">
                      <a:pos x="T82" y="T83"/>
                    </a:cxn>
                    <a:cxn ang="T158">
                      <a:pos x="T84" y="T85"/>
                    </a:cxn>
                    <a:cxn ang="T159">
                      <a:pos x="T86" y="T87"/>
                    </a:cxn>
                    <a:cxn ang="T160">
                      <a:pos x="T88" y="T89"/>
                    </a:cxn>
                    <a:cxn ang="T161">
                      <a:pos x="T90" y="T91"/>
                    </a:cxn>
                    <a:cxn ang="T162">
                      <a:pos x="T92" y="T93"/>
                    </a:cxn>
                    <a:cxn ang="T163">
                      <a:pos x="T94" y="T95"/>
                    </a:cxn>
                    <a:cxn ang="T164">
                      <a:pos x="T96" y="T97"/>
                    </a:cxn>
                    <a:cxn ang="T165">
                      <a:pos x="T98" y="T99"/>
                    </a:cxn>
                    <a:cxn ang="T166">
                      <a:pos x="T100" y="T101"/>
                    </a:cxn>
                    <a:cxn ang="T167">
                      <a:pos x="T102" y="T103"/>
                    </a:cxn>
                    <a:cxn ang="T168">
                      <a:pos x="T104" y="T105"/>
                    </a:cxn>
                    <a:cxn ang="T169">
                      <a:pos x="T106" y="T107"/>
                    </a:cxn>
                    <a:cxn ang="T170">
                      <a:pos x="T108" y="T109"/>
                    </a:cxn>
                    <a:cxn ang="T171">
                      <a:pos x="T110" y="T111"/>
                    </a:cxn>
                    <a:cxn ang="T172">
                      <a:pos x="T112" y="T113"/>
                    </a:cxn>
                    <a:cxn ang="T173">
                      <a:pos x="T114" y="T115"/>
                    </a:cxn>
                  </a:cxnLst>
                  <a:rect l="0" t="0" r="r" b="b"/>
                  <a:pathLst>
                    <a:path w="371" h="487">
                      <a:moveTo>
                        <a:pt x="371" y="0"/>
                      </a:moveTo>
                      <a:lnTo>
                        <a:pt x="369" y="2"/>
                      </a:lnTo>
                      <a:lnTo>
                        <a:pt x="368" y="4"/>
                      </a:lnTo>
                      <a:lnTo>
                        <a:pt x="368" y="5"/>
                      </a:lnTo>
                      <a:lnTo>
                        <a:pt x="366" y="7"/>
                      </a:lnTo>
                      <a:lnTo>
                        <a:pt x="364" y="8"/>
                      </a:lnTo>
                      <a:lnTo>
                        <a:pt x="362" y="9"/>
                      </a:lnTo>
                      <a:lnTo>
                        <a:pt x="360" y="11"/>
                      </a:lnTo>
                      <a:lnTo>
                        <a:pt x="360" y="12"/>
                      </a:lnTo>
                      <a:lnTo>
                        <a:pt x="354" y="12"/>
                      </a:lnTo>
                      <a:lnTo>
                        <a:pt x="352" y="15"/>
                      </a:lnTo>
                      <a:lnTo>
                        <a:pt x="351" y="17"/>
                      </a:lnTo>
                      <a:lnTo>
                        <a:pt x="349" y="20"/>
                      </a:lnTo>
                      <a:lnTo>
                        <a:pt x="345" y="22"/>
                      </a:lnTo>
                      <a:lnTo>
                        <a:pt x="343" y="25"/>
                      </a:lnTo>
                      <a:lnTo>
                        <a:pt x="339" y="28"/>
                      </a:lnTo>
                      <a:lnTo>
                        <a:pt x="335" y="30"/>
                      </a:lnTo>
                      <a:lnTo>
                        <a:pt x="332" y="31"/>
                      </a:lnTo>
                      <a:lnTo>
                        <a:pt x="333" y="34"/>
                      </a:lnTo>
                      <a:lnTo>
                        <a:pt x="333" y="39"/>
                      </a:lnTo>
                      <a:lnTo>
                        <a:pt x="333" y="46"/>
                      </a:lnTo>
                      <a:lnTo>
                        <a:pt x="333" y="54"/>
                      </a:lnTo>
                      <a:lnTo>
                        <a:pt x="332" y="60"/>
                      </a:lnTo>
                      <a:lnTo>
                        <a:pt x="330" y="65"/>
                      </a:lnTo>
                      <a:lnTo>
                        <a:pt x="328" y="69"/>
                      </a:lnTo>
                      <a:lnTo>
                        <a:pt x="324" y="70"/>
                      </a:lnTo>
                      <a:lnTo>
                        <a:pt x="324" y="74"/>
                      </a:lnTo>
                      <a:lnTo>
                        <a:pt x="324" y="77"/>
                      </a:lnTo>
                      <a:lnTo>
                        <a:pt x="322" y="78"/>
                      </a:lnTo>
                      <a:lnTo>
                        <a:pt x="318" y="81"/>
                      </a:lnTo>
                      <a:lnTo>
                        <a:pt x="315" y="82"/>
                      </a:lnTo>
                      <a:lnTo>
                        <a:pt x="311" y="85"/>
                      </a:lnTo>
                      <a:lnTo>
                        <a:pt x="307" y="87"/>
                      </a:lnTo>
                      <a:lnTo>
                        <a:pt x="303" y="90"/>
                      </a:lnTo>
                      <a:lnTo>
                        <a:pt x="301" y="92"/>
                      </a:lnTo>
                      <a:lnTo>
                        <a:pt x="301" y="95"/>
                      </a:lnTo>
                      <a:lnTo>
                        <a:pt x="297" y="96"/>
                      </a:lnTo>
                      <a:lnTo>
                        <a:pt x="294" y="98"/>
                      </a:lnTo>
                      <a:lnTo>
                        <a:pt x="290" y="100"/>
                      </a:lnTo>
                      <a:lnTo>
                        <a:pt x="286" y="104"/>
                      </a:lnTo>
                      <a:lnTo>
                        <a:pt x="280" y="113"/>
                      </a:lnTo>
                      <a:lnTo>
                        <a:pt x="273" y="124"/>
                      </a:lnTo>
                      <a:lnTo>
                        <a:pt x="265" y="135"/>
                      </a:lnTo>
                      <a:lnTo>
                        <a:pt x="260" y="146"/>
                      </a:lnTo>
                      <a:lnTo>
                        <a:pt x="252" y="155"/>
                      </a:lnTo>
                      <a:lnTo>
                        <a:pt x="248" y="160"/>
                      </a:lnTo>
                      <a:lnTo>
                        <a:pt x="246" y="166"/>
                      </a:lnTo>
                      <a:lnTo>
                        <a:pt x="244" y="176"/>
                      </a:lnTo>
                      <a:lnTo>
                        <a:pt x="242" y="187"/>
                      </a:lnTo>
                      <a:lnTo>
                        <a:pt x="239" y="198"/>
                      </a:lnTo>
                      <a:lnTo>
                        <a:pt x="233" y="209"/>
                      </a:lnTo>
                      <a:lnTo>
                        <a:pt x="229" y="218"/>
                      </a:lnTo>
                      <a:lnTo>
                        <a:pt x="222" y="227"/>
                      </a:lnTo>
                      <a:lnTo>
                        <a:pt x="216" y="234"/>
                      </a:lnTo>
                      <a:lnTo>
                        <a:pt x="216" y="237"/>
                      </a:lnTo>
                      <a:lnTo>
                        <a:pt x="216" y="239"/>
                      </a:lnTo>
                      <a:lnTo>
                        <a:pt x="212" y="240"/>
                      </a:lnTo>
                      <a:lnTo>
                        <a:pt x="208" y="242"/>
                      </a:lnTo>
                      <a:lnTo>
                        <a:pt x="205" y="243"/>
                      </a:lnTo>
                      <a:lnTo>
                        <a:pt x="203" y="246"/>
                      </a:lnTo>
                      <a:lnTo>
                        <a:pt x="199" y="252"/>
                      </a:lnTo>
                      <a:lnTo>
                        <a:pt x="193" y="260"/>
                      </a:lnTo>
                      <a:lnTo>
                        <a:pt x="191" y="266"/>
                      </a:lnTo>
                      <a:lnTo>
                        <a:pt x="186" y="273"/>
                      </a:lnTo>
                      <a:lnTo>
                        <a:pt x="184" y="276"/>
                      </a:lnTo>
                      <a:lnTo>
                        <a:pt x="182" y="278"/>
                      </a:lnTo>
                      <a:lnTo>
                        <a:pt x="178" y="279"/>
                      </a:lnTo>
                      <a:lnTo>
                        <a:pt x="176" y="279"/>
                      </a:lnTo>
                      <a:lnTo>
                        <a:pt x="174" y="287"/>
                      </a:lnTo>
                      <a:lnTo>
                        <a:pt x="170" y="296"/>
                      </a:lnTo>
                      <a:lnTo>
                        <a:pt x="167" y="305"/>
                      </a:lnTo>
                      <a:lnTo>
                        <a:pt x="159" y="314"/>
                      </a:lnTo>
                      <a:lnTo>
                        <a:pt x="142" y="334"/>
                      </a:lnTo>
                      <a:lnTo>
                        <a:pt x="121" y="353"/>
                      </a:lnTo>
                      <a:lnTo>
                        <a:pt x="102" y="373"/>
                      </a:lnTo>
                      <a:lnTo>
                        <a:pt x="85" y="392"/>
                      </a:lnTo>
                      <a:lnTo>
                        <a:pt x="78" y="401"/>
                      </a:lnTo>
                      <a:lnTo>
                        <a:pt x="72" y="411"/>
                      </a:lnTo>
                      <a:lnTo>
                        <a:pt x="70" y="418"/>
                      </a:lnTo>
                      <a:lnTo>
                        <a:pt x="68" y="427"/>
                      </a:lnTo>
                      <a:lnTo>
                        <a:pt x="62" y="429"/>
                      </a:lnTo>
                      <a:lnTo>
                        <a:pt x="57" y="434"/>
                      </a:lnTo>
                      <a:lnTo>
                        <a:pt x="47" y="440"/>
                      </a:lnTo>
                      <a:lnTo>
                        <a:pt x="38" y="449"/>
                      </a:lnTo>
                      <a:lnTo>
                        <a:pt x="28" y="457"/>
                      </a:lnTo>
                      <a:lnTo>
                        <a:pt x="21" y="465"/>
                      </a:lnTo>
                      <a:lnTo>
                        <a:pt x="17" y="472"/>
                      </a:lnTo>
                      <a:lnTo>
                        <a:pt x="15" y="475"/>
                      </a:lnTo>
                      <a:lnTo>
                        <a:pt x="11" y="477"/>
                      </a:lnTo>
                      <a:lnTo>
                        <a:pt x="9" y="477"/>
                      </a:lnTo>
                      <a:lnTo>
                        <a:pt x="7" y="478"/>
                      </a:lnTo>
                      <a:lnTo>
                        <a:pt x="6" y="479"/>
                      </a:lnTo>
                      <a:lnTo>
                        <a:pt x="6" y="481"/>
                      </a:lnTo>
                      <a:lnTo>
                        <a:pt x="4" y="481"/>
                      </a:lnTo>
                      <a:lnTo>
                        <a:pt x="2" y="482"/>
                      </a:lnTo>
                      <a:lnTo>
                        <a:pt x="2" y="483"/>
                      </a:lnTo>
                      <a:lnTo>
                        <a:pt x="0" y="485"/>
                      </a:lnTo>
                      <a:lnTo>
                        <a:pt x="0" y="486"/>
                      </a:lnTo>
                      <a:lnTo>
                        <a:pt x="0" y="487"/>
                      </a:lnTo>
                      <a:lnTo>
                        <a:pt x="4" y="487"/>
                      </a:lnTo>
                      <a:lnTo>
                        <a:pt x="9" y="487"/>
                      </a:lnTo>
                      <a:lnTo>
                        <a:pt x="13" y="487"/>
                      </a:lnTo>
                      <a:lnTo>
                        <a:pt x="19" y="487"/>
                      </a:lnTo>
                      <a:lnTo>
                        <a:pt x="23" y="487"/>
                      </a:lnTo>
                      <a:lnTo>
                        <a:pt x="28" y="486"/>
                      </a:lnTo>
                      <a:lnTo>
                        <a:pt x="32" y="486"/>
                      </a:lnTo>
                      <a:lnTo>
                        <a:pt x="38" y="486"/>
                      </a:lnTo>
                      <a:lnTo>
                        <a:pt x="45" y="479"/>
                      </a:lnTo>
                      <a:lnTo>
                        <a:pt x="53" y="472"/>
                      </a:lnTo>
                      <a:lnTo>
                        <a:pt x="57" y="464"/>
                      </a:lnTo>
                      <a:lnTo>
                        <a:pt x="62" y="455"/>
                      </a:lnTo>
                      <a:lnTo>
                        <a:pt x="66" y="447"/>
                      </a:lnTo>
                      <a:lnTo>
                        <a:pt x="72" y="439"/>
                      </a:lnTo>
                      <a:lnTo>
                        <a:pt x="78" y="431"/>
                      </a:lnTo>
                      <a:lnTo>
                        <a:pt x="87" y="425"/>
                      </a:lnTo>
                      <a:lnTo>
                        <a:pt x="83" y="422"/>
                      </a:lnTo>
                      <a:lnTo>
                        <a:pt x="83" y="421"/>
                      </a:lnTo>
                      <a:lnTo>
                        <a:pt x="83" y="418"/>
                      </a:lnTo>
                      <a:lnTo>
                        <a:pt x="85" y="417"/>
                      </a:lnTo>
                      <a:lnTo>
                        <a:pt x="87" y="416"/>
                      </a:lnTo>
                      <a:lnTo>
                        <a:pt x="89" y="413"/>
                      </a:lnTo>
                      <a:lnTo>
                        <a:pt x="91" y="411"/>
                      </a:lnTo>
                      <a:lnTo>
                        <a:pt x="89" y="409"/>
                      </a:lnTo>
                      <a:lnTo>
                        <a:pt x="98" y="399"/>
                      </a:lnTo>
                      <a:lnTo>
                        <a:pt x="108" y="390"/>
                      </a:lnTo>
                      <a:lnTo>
                        <a:pt x="117" y="381"/>
                      </a:lnTo>
                      <a:lnTo>
                        <a:pt x="125" y="370"/>
                      </a:lnTo>
                      <a:lnTo>
                        <a:pt x="133" y="361"/>
                      </a:lnTo>
                      <a:lnTo>
                        <a:pt x="142" y="351"/>
                      </a:lnTo>
                      <a:lnTo>
                        <a:pt x="150" y="342"/>
                      </a:lnTo>
                      <a:lnTo>
                        <a:pt x="159" y="333"/>
                      </a:lnTo>
                      <a:lnTo>
                        <a:pt x="165" y="324"/>
                      </a:lnTo>
                      <a:lnTo>
                        <a:pt x="172" y="314"/>
                      </a:lnTo>
                      <a:lnTo>
                        <a:pt x="182" y="307"/>
                      </a:lnTo>
                      <a:lnTo>
                        <a:pt x="189" y="299"/>
                      </a:lnTo>
                      <a:lnTo>
                        <a:pt x="197" y="291"/>
                      </a:lnTo>
                      <a:lnTo>
                        <a:pt x="205" y="282"/>
                      </a:lnTo>
                      <a:lnTo>
                        <a:pt x="210" y="273"/>
                      </a:lnTo>
                      <a:lnTo>
                        <a:pt x="216" y="264"/>
                      </a:lnTo>
                      <a:lnTo>
                        <a:pt x="222" y="259"/>
                      </a:lnTo>
                      <a:lnTo>
                        <a:pt x="227" y="253"/>
                      </a:lnTo>
                      <a:lnTo>
                        <a:pt x="231" y="247"/>
                      </a:lnTo>
                      <a:lnTo>
                        <a:pt x="235" y="240"/>
                      </a:lnTo>
                      <a:lnTo>
                        <a:pt x="239" y="233"/>
                      </a:lnTo>
                      <a:lnTo>
                        <a:pt x="244" y="226"/>
                      </a:lnTo>
                      <a:lnTo>
                        <a:pt x="250" y="221"/>
                      </a:lnTo>
                      <a:lnTo>
                        <a:pt x="258" y="217"/>
                      </a:lnTo>
                      <a:lnTo>
                        <a:pt x="265" y="205"/>
                      </a:lnTo>
                      <a:lnTo>
                        <a:pt x="273" y="194"/>
                      </a:lnTo>
                      <a:lnTo>
                        <a:pt x="279" y="181"/>
                      </a:lnTo>
                      <a:lnTo>
                        <a:pt x="286" y="169"/>
                      </a:lnTo>
                      <a:lnTo>
                        <a:pt x="292" y="157"/>
                      </a:lnTo>
                      <a:lnTo>
                        <a:pt x="299" y="146"/>
                      </a:lnTo>
                      <a:lnTo>
                        <a:pt x="305" y="133"/>
                      </a:lnTo>
                      <a:lnTo>
                        <a:pt x="315" y="121"/>
                      </a:lnTo>
                      <a:lnTo>
                        <a:pt x="322" y="112"/>
                      </a:lnTo>
                      <a:lnTo>
                        <a:pt x="330" y="103"/>
                      </a:lnTo>
                      <a:lnTo>
                        <a:pt x="337" y="92"/>
                      </a:lnTo>
                      <a:lnTo>
                        <a:pt x="345" y="82"/>
                      </a:lnTo>
                      <a:lnTo>
                        <a:pt x="351" y="72"/>
                      </a:lnTo>
                      <a:lnTo>
                        <a:pt x="356" y="61"/>
                      </a:lnTo>
                      <a:lnTo>
                        <a:pt x="362" y="51"/>
                      </a:lnTo>
                      <a:lnTo>
                        <a:pt x="366" y="41"/>
                      </a:lnTo>
                      <a:lnTo>
                        <a:pt x="368" y="35"/>
                      </a:lnTo>
                      <a:lnTo>
                        <a:pt x="368" y="30"/>
                      </a:lnTo>
                      <a:lnTo>
                        <a:pt x="369" y="25"/>
                      </a:lnTo>
                      <a:lnTo>
                        <a:pt x="369" y="21"/>
                      </a:lnTo>
                      <a:lnTo>
                        <a:pt x="369" y="16"/>
                      </a:lnTo>
                      <a:lnTo>
                        <a:pt x="369" y="11"/>
                      </a:lnTo>
                      <a:lnTo>
                        <a:pt x="371" y="5"/>
                      </a:lnTo>
                      <a:lnTo>
                        <a:pt x="371" y="0"/>
                      </a:lnTo>
                      <a:close/>
                    </a:path>
                  </a:pathLst>
                </a:custGeom>
                <a:solidFill>
                  <a:srgbClr val="E6E6E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1600" dirty="0">
                    <a:latin typeface="Times New Roman"/>
                    <a:cs typeface="Times New Roman"/>
                  </a:endParaRPr>
                </a:p>
              </p:txBody>
            </p:sp>
            <p:sp>
              <p:nvSpPr>
                <p:cNvPr id="910342" name="Freeform 35">
                  <a:extLst>
                    <a:ext uri="{FF2B5EF4-FFF2-40B4-BE49-F238E27FC236}">
                      <a16:creationId xmlns:a16="http://schemas.microsoft.com/office/drawing/2014/main" id="{8E69EB5A-4AA8-1CB8-9DDF-B5FE87017FF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97" y="3480"/>
                  <a:ext cx="371" cy="487"/>
                </a:xfrm>
                <a:custGeom>
                  <a:avLst/>
                  <a:gdLst>
                    <a:gd name="T0" fmla="*/ 368 w 371"/>
                    <a:gd name="T1" fmla="*/ 4 h 487"/>
                    <a:gd name="T2" fmla="*/ 364 w 371"/>
                    <a:gd name="T3" fmla="*/ 8 h 487"/>
                    <a:gd name="T4" fmla="*/ 360 w 371"/>
                    <a:gd name="T5" fmla="*/ 12 h 487"/>
                    <a:gd name="T6" fmla="*/ 351 w 371"/>
                    <a:gd name="T7" fmla="*/ 17 h 487"/>
                    <a:gd name="T8" fmla="*/ 343 w 371"/>
                    <a:gd name="T9" fmla="*/ 25 h 487"/>
                    <a:gd name="T10" fmla="*/ 332 w 371"/>
                    <a:gd name="T11" fmla="*/ 31 h 487"/>
                    <a:gd name="T12" fmla="*/ 333 w 371"/>
                    <a:gd name="T13" fmla="*/ 46 h 487"/>
                    <a:gd name="T14" fmla="*/ 330 w 371"/>
                    <a:gd name="T15" fmla="*/ 65 h 487"/>
                    <a:gd name="T16" fmla="*/ 324 w 371"/>
                    <a:gd name="T17" fmla="*/ 74 h 487"/>
                    <a:gd name="T18" fmla="*/ 318 w 371"/>
                    <a:gd name="T19" fmla="*/ 81 h 487"/>
                    <a:gd name="T20" fmla="*/ 307 w 371"/>
                    <a:gd name="T21" fmla="*/ 87 h 487"/>
                    <a:gd name="T22" fmla="*/ 301 w 371"/>
                    <a:gd name="T23" fmla="*/ 95 h 487"/>
                    <a:gd name="T24" fmla="*/ 290 w 371"/>
                    <a:gd name="T25" fmla="*/ 100 h 487"/>
                    <a:gd name="T26" fmla="*/ 273 w 371"/>
                    <a:gd name="T27" fmla="*/ 124 h 487"/>
                    <a:gd name="T28" fmla="*/ 252 w 371"/>
                    <a:gd name="T29" fmla="*/ 155 h 487"/>
                    <a:gd name="T30" fmla="*/ 244 w 371"/>
                    <a:gd name="T31" fmla="*/ 176 h 487"/>
                    <a:gd name="T32" fmla="*/ 233 w 371"/>
                    <a:gd name="T33" fmla="*/ 209 h 487"/>
                    <a:gd name="T34" fmla="*/ 216 w 371"/>
                    <a:gd name="T35" fmla="*/ 234 h 487"/>
                    <a:gd name="T36" fmla="*/ 212 w 371"/>
                    <a:gd name="T37" fmla="*/ 240 h 487"/>
                    <a:gd name="T38" fmla="*/ 203 w 371"/>
                    <a:gd name="T39" fmla="*/ 246 h 487"/>
                    <a:gd name="T40" fmla="*/ 191 w 371"/>
                    <a:gd name="T41" fmla="*/ 266 h 487"/>
                    <a:gd name="T42" fmla="*/ 182 w 371"/>
                    <a:gd name="T43" fmla="*/ 278 h 487"/>
                    <a:gd name="T44" fmla="*/ 174 w 371"/>
                    <a:gd name="T45" fmla="*/ 287 h 487"/>
                    <a:gd name="T46" fmla="*/ 159 w 371"/>
                    <a:gd name="T47" fmla="*/ 314 h 487"/>
                    <a:gd name="T48" fmla="*/ 102 w 371"/>
                    <a:gd name="T49" fmla="*/ 373 h 487"/>
                    <a:gd name="T50" fmla="*/ 72 w 371"/>
                    <a:gd name="T51" fmla="*/ 411 h 487"/>
                    <a:gd name="T52" fmla="*/ 62 w 371"/>
                    <a:gd name="T53" fmla="*/ 429 h 487"/>
                    <a:gd name="T54" fmla="*/ 38 w 371"/>
                    <a:gd name="T55" fmla="*/ 449 h 487"/>
                    <a:gd name="T56" fmla="*/ 17 w 371"/>
                    <a:gd name="T57" fmla="*/ 472 h 487"/>
                    <a:gd name="T58" fmla="*/ 9 w 371"/>
                    <a:gd name="T59" fmla="*/ 477 h 487"/>
                    <a:gd name="T60" fmla="*/ 6 w 371"/>
                    <a:gd name="T61" fmla="*/ 481 h 487"/>
                    <a:gd name="T62" fmla="*/ 2 w 371"/>
                    <a:gd name="T63" fmla="*/ 482 h 487"/>
                    <a:gd name="T64" fmla="*/ 0 w 371"/>
                    <a:gd name="T65" fmla="*/ 485 h 487"/>
                    <a:gd name="T66" fmla="*/ 0 w 371"/>
                    <a:gd name="T67" fmla="*/ 486 h 487"/>
                    <a:gd name="T68" fmla="*/ 4 w 371"/>
                    <a:gd name="T69" fmla="*/ 487 h 487"/>
                    <a:gd name="T70" fmla="*/ 19 w 371"/>
                    <a:gd name="T71" fmla="*/ 487 h 487"/>
                    <a:gd name="T72" fmla="*/ 32 w 371"/>
                    <a:gd name="T73" fmla="*/ 486 h 487"/>
                    <a:gd name="T74" fmla="*/ 53 w 371"/>
                    <a:gd name="T75" fmla="*/ 472 h 487"/>
                    <a:gd name="T76" fmla="*/ 66 w 371"/>
                    <a:gd name="T77" fmla="*/ 447 h 487"/>
                    <a:gd name="T78" fmla="*/ 87 w 371"/>
                    <a:gd name="T79" fmla="*/ 425 h 487"/>
                    <a:gd name="T80" fmla="*/ 83 w 371"/>
                    <a:gd name="T81" fmla="*/ 418 h 487"/>
                    <a:gd name="T82" fmla="*/ 89 w 371"/>
                    <a:gd name="T83" fmla="*/ 413 h 487"/>
                    <a:gd name="T84" fmla="*/ 98 w 371"/>
                    <a:gd name="T85" fmla="*/ 399 h 487"/>
                    <a:gd name="T86" fmla="*/ 125 w 371"/>
                    <a:gd name="T87" fmla="*/ 370 h 487"/>
                    <a:gd name="T88" fmla="*/ 150 w 371"/>
                    <a:gd name="T89" fmla="*/ 342 h 487"/>
                    <a:gd name="T90" fmla="*/ 172 w 371"/>
                    <a:gd name="T91" fmla="*/ 314 h 487"/>
                    <a:gd name="T92" fmla="*/ 197 w 371"/>
                    <a:gd name="T93" fmla="*/ 291 h 487"/>
                    <a:gd name="T94" fmla="*/ 216 w 371"/>
                    <a:gd name="T95" fmla="*/ 264 h 487"/>
                    <a:gd name="T96" fmla="*/ 231 w 371"/>
                    <a:gd name="T97" fmla="*/ 247 h 487"/>
                    <a:gd name="T98" fmla="*/ 244 w 371"/>
                    <a:gd name="T99" fmla="*/ 226 h 487"/>
                    <a:gd name="T100" fmla="*/ 265 w 371"/>
                    <a:gd name="T101" fmla="*/ 205 h 487"/>
                    <a:gd name="T102" fmla="*/ 286 w 371"/>
                    <a:gd name="T103" fmla="*/ 169 h 487"/>
                    <a:gd name="T104" fmla="*/ 305 w 371"/>
                    <a:gd name="T105" fmla="*/ 133 h 487"/>
                    <a:gd name="T106" fmla="*/ 330 w 371"/>
                    <a:gd name="T107" fmla="*/ 103 h 487"/>
                    <a:gd name="T108" fmla="*/ 351 w 371"/>
                    <a:gd name="T109" fmla="*/ 72 h 487"/>
                    <a:gd name="T110" fmla="*/ 366 w 371"/>
                    <a:gd name="T111" fmla="*/ 41 h 487"/>
                    <a:gd name="T112" fmla="*/ 369 w 371"/>
                    <a:gd name="T113" fmla="*/ 25 h 487"/>
                    <a:gd name="T114" fmla="*/ 369 w 371"/>
                    <a:gd name="T115" fmla="*/ 11 h 487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</a:gdLst>
                  <a:ahLst/>
                  <a:cxnLst>
                    <a:cxn ang="T116">
                      <a:pos x="T0" y="T1"/>
                    </a:cxn>
                    <a:cxn ang="T117">
                      <a:pos x="T2" y="T3"/>
                    </a:cxn>
                    <a:cxn ang="T118">
                      <a:pos x="T4" y="T5"/>
                    </a:cxn>
                    <a:cxn ang="T119">
                      <a:pos x="T6" y="T7"/>
                    </a:cxn>
                    <a:cxn ang="T120">
                      <a:pos x="T8" y="T9"/>
                    </a:cxn>
                    <a:cxn ang="T121">
                      <a:pos x="T10" y="T11"/>
                    </a:cxn>
                    <a:cxn ang="T122">
                      <a:pos x="T12" y="T13"/>
                    </a:cxn>
                    <a:cxn ang="T123">
                      <a:pos x="T14" y="T15"/>
                    </a:cxn>
                    <a:cxn ang="T124">
                      <a:pos x="T16" y="T17"/>
                    </a:cxn>
                    <a:cxn ang="T125">
                      <a:pos x="T18" y="T19"/>
                    </a:cxn>
                    <a:cxn ang="T126">
                      <a:pos x="T20" y="T21"/>
                    </a:cxn>
                    <a:cxn ang="T127">
                      <a:pos x="T22" y="T23"/>
                    </a:cxn>
                    <a:cxn ang="T128">
                      <a:pos x="T24" y="T25"/>
                    </a:cxn>
                    <a:cxn ang="T129">
                      <a:pos x="T26" y="T27"/>
                    </a:cxn>
                    <a:cxn ang="T130">
                      <a:pos x="T28" y="T29"/>
                    </a:cxn>
                    <a:cxn ang="T131">
                      <a:pos x="T30" y="T31"/>
                    </a:cxn>
                    <a:cxn ang="T132">
                      <a:pos x="T32" y="T33"/>
                    </a:cxn>
                    <a:cxn ang="T133">
                      <a:pos x="T34" y="T35"/>
                    </a:cxn>
                    <a:cxn ang="T134">
                      <a:pos x="T36" y="T37"/>
                    </a:cxn>
                    <a:cxn ang="T135">
                      <a:pos x="T38" y="T39"/>
                    </a:cxn>
                    <a:cxn ang="T136">
                      <a:pos x="T40" y="T41"/>
                    </a:cxn>
                    <a:cxn ang="T137">
                      <a:pos x="T42" y="T43"/>
                    </a:cxn>
                    <a:cxn ang="T138">
                      <a:pos x="T44" y="T45"/>
                    </a:cxn>
                    <a:cxn ang="T139">
                      <a:pos x="T46" y="T47"/>
                    </a:cxn>
                    <a:cxn ang="T140">
                      <a:pos x="T48" y="T49"/>
                    </a:cxn>
                    <a:cxn ang="T141">
                      <a:pos x="T50" y="T51"/>
                    </a:cxn>
                    <a:cxn ang="T142">
                      <a:pos x="T52" y="T53"/>
                    </a:cxn>
                    <a:cxn ang="T143">
                      <a:pos x="T54" y="T55"/>
                    </a:cxn>
                    <a:cxn ang="T144">
                      <a:pos x="T56" y="T57"/>
                    </a:cxn>
                    <a:cxn ang="T145">
                      <a:pos x="T58" y="T59"/>
                    </a:cxn>
                    <a:cxn ang="T146">
                      <a:pos x="T60" y="T61"/>
                    </a:cxn>
                    <a:cxn ang="T147">
                      <a:pos x="T62" y="T63"/>
                    </a:cxn>
                    <a:cxn ang="T148">
                      <a:pos x="T64" y="T65"/>
                    </a:cxn>
                    <a:cxn ang="T149">
                      <a:pos x="T66" y="T67"/>
                    </a:cxn>
                    <a:cxn ang="T150">
                      <a:pos x="T68" y="T69"/>
                    </a:cxn>
                    <a:cxn ang="T151">
                      <a:pos x="T70" y="T71"/>
                    </a:cxn>
                    <a:cxn ang="T152">
                      <a:pos x="T72" y="T73"/>
                    </a:cxn>
                    <a:cxn ang="T153">
                      <a:pos x="T74" y="T75"/>
                    </a:cxn>
                    <a:cxn ang="T154">
                      <a:pos x="T76" y="T77"/>
                    </a:cxn>
                    <a:cxn ang="T155">
                      <a:pos x="T78" y="T79"/>
                    </a:cxn>
                    <a:cxn ang="T156">
                      <a:pos x="T80" y="T81"/>
                    </a:cxn>
                    <a:cxn ang="T157">
                      <a:pos x="T82" y="T83"/>
                    </a:cxn>
                    <a:cxn ang="T158">
                      <a:pos x="T84" y="T85"/>
                    </a:cxn>
                    <a:cxn ang="T159">
                      <a:pos x="T86" y="T87"/>
                    </a:cxn>
                    <a:cxn ang="T160">
                      <a:pos x="T88" y="T89"/>
                    </a:cxn>
                    <a:cxn ang="T161">
                      <a:pos x="T90" y="T91"/>
                    </a:cxn>
                    <a:cxn ang="T162">
                      <a:pos x="T92" y="T93"/>
                    </a:cxn>
                    <a:cxn ang="T163">
                      <a:pos x="T94" y="T95"/>
                    </a:cxn>
                    <a:cxn ang="T164">
                      <a:pos x="T96" y="T97"/>
                    </a:cxn>
                    <a:cxn ang="T165">
                      <a:pos x="T98" y="T99"/>
                    </a:cxn>
                    <a:cxn ang="T166">
                      <a:pos x="T100" y="T101"/>
                    </a:cxn>
                    <a:cxn ang="T167">
                      <a:pos x="T102" y="T103"/>
                    </a:cxn>
                    <a:cxn ang="T168">
                      <a:pos x="T104" y="T105"/>
                    </a:cxn>
                    <a:cxn ang="T169">
                      <a:pos x="T106" y="T107"/>
                    </a:cxn>
                    <a:cxn ang="T170">
                      <a:pos x="T108" y="T109"/>
                    </a:cxn>
                    <a:cxn ang="T171">
                      <a:pos x="T110" y="T111"/>
                    </a:cxn>
                    <a:cxn ang="T172">
                      <a:pos x="T112" y="T113"/>
                    </a:cxn>
                    <a:cxn ang="T173">
                      <a:pos x="T114" y="T115"/>
                    </a:cxn>
                  </a:cxnLst>
                  <a:rect l="0" t="0" r="r" b="b"/>
                  <a:pathLst>
                    <a:path w="371" h="487">
                      <a:moveTo>
                        <a:pt x="371" y="0"/>
                      </a:moveTo>
                      <a:lnTo>
                        <a:pt x="369" y="2"/>
                      </a:lnTo>
                      <a:lnTo>
                        <a:pt x="368" y="4"/>
                      </a:lnTo>
                      <a:lnTo>
                        <a:pt x="368" y="5"/>
                      </a:lnTo>
                      <a:lnTo>
                        <a:pt x="366" y="7"/>
                      </a:lnTo>
                      <a:lnTo>
                        <a:pt x="364" y="8"/>
                      </a:lnTo>
                      <a:lnTo>
                        <a:pt x="362" y="9"/>
                      </a:lnTo>
                      <a:lnTo>
                        <a:pt x="360" y="11"/>
                      </a:lnTo>
                      <a:lnTo>
                        <a:pt x="360" y="12"/>
                      </a:lnTo>
                      <a:lnTo>
                        <a:pt x="354" y="12"/>
                      </a:lnTo>
                      <a:lnTo>
                        <a:pt x="352" y="15"/>
                      </a:lnTo>
                      <a:lnTo>
                        <a:pt x="351" y="17"/>
                      </a:lnTo>
                      <a:lnTo>
                        <a:pt x="349" y="20"/>
                      </a:lnTo>
                      <a:lnTo>
                        <a:pt x="345" y="22"/>
                      </a:lnTo>
                      <a:lnTo>
                        <a:pt x="343" y="25"/>
                      </a:lnTo>
                      <a:lnTo>
                        <a:pt x="339" y="28"/>
                      </a:lnTo>
                      <a:lnTo>
                        <a:pt x="335" y="30"/>
                      </a:lnTo>
                      <a:lnTo>
                        <a:pt x="332" y="31"/>
                      </a:lnTo>
                      <a:lnTo>
                        <a:pt x="333" y="34"/>
                      </a:lnTo>
                      <a:lnTo>
                        <a:pt x="333" y="39"/>
                      </a:lnTo>
                      <a:lnTo>
                        <a:pt x="333" y="46"/>
                      </a:lnTo>
                      <a:lnTo>
                        <a:pt x="333" y="54"/>
                      </a:lnTo>
                      <a:lnTo>
                        <a:pt x="332" y="60"/>
                      </a:lnTo>
                      <a:lnTo>
                        <a:pt x="330" y="65"/>
                      </a:lnTo>
                      <a:lnTo>
                        <a:pt x="328" y="69"/>
                      </a:lnTo>
                      <a:lnTo>
                        <a:pt x="324" y="70"/>
                      </a:lnTo>
                      <a:lnTo>
                        <a:pt x="324" y="74"/>
                      </a:lnTo>
                      <a:lnTo>
                        <a:pt x="324" y="77"/>
                      </a:lnTo>
                      <a:lnTo>
                        <a:pt x="322" y="78"/>
                      </a:lnTo>
                      <a:lnTo>
                        <a:pt x="318" y="81"/>
                      </a:lnTo>
                      <a:lnTo>
                        <a:pt x="315" y="82"/>
                      </a:lnTo>
                      <a:lnTo>
                        <a:pt x="311" y="85"/>
                      </a:lnTo>
                      <a:lnTo>
                        <a:pt x="307" y="87"/>
                      </a:lnTo>
                      <a:lnTo>
                        <a:pt x="303" y="90"/>
                      </a:lnTo>
                      <a:lnTo>
                        <a:pt x="301" y="92"/>
                      </a:lnTo>
                      <a:lnTo>
                        <a:pt x="301" y="95"/>
                      </a:lnTo>
                      <a:lnTo>
                        <a:pt x="297" y="96"/>
                      </a:lnTo>
                      <a:lnTo>
                        <a:pt x="294" y="98"/>
                      </a:lnTo>
                      <a:lnTo>
                        <a:pt x="290" y="100"/>
                      </a:lnTo>
                      <a:lnTo>
                        <a:pt x="286" y="104"/>
                      </a:lnTo>
                      <a:lnTo>
                        <a:pt x="280" y="113"/>
                      </a:lnTo>
                      <a:lnTo>
                        <a:pt x="273" y="124"/>
                      </a:lnTo>
                      <a:lnTo>
                        <a:pt x="265" y="135"/>
                      </a:lnTo>
                      <a:lnTo>
                        <a:pt x="260" y="146"/>
                      </a:lnTo>
                      <a:lnTo>
                        <a:pt x="252" y="155"/>
                      </a:lnTo>
                      <a:lnTo>
                        <a:pt x="248" y="160"/>
                      </a:lnTo>
                      <a:lnTo>
                        <a:pt x="246" y="166"/>
                      </a:lnTo>
                      <a:lnTo>
                        <a:pt x="244" y="176"/>
                      </a:lnTo>
                      <a:lnTo>
                        <a:pt x="242" y="187"/>
                      </a:lnTo>
                      <a:lnTo>
                        <a:pt x="239" y="198"/>
                      </a:lnTo>
                      <a:lnTo>
                        <a:pt x="233" y="209"/>
                      </a:lnTo>
                      <a:lnTo>
                        <a:pt x="229" y="218"/>
                      </a:lnTo>
                      <a:lnTo>
                        <a:pt x="222" y="227"/>
                      </a:lnTo>
                      <a:lnTo>
                        <a:pt x="216" y="234"/>
                      </a:lnTo>
                      <a:lnTo>
                        <a:pt x="216" y="237"/>
                      </a:lnTo>
                      <a:lnTo>
                        <a:pt x="216" y="239"/>
                      </a:lnTo>
                      <a:lnTo>
                        <a:pt x="212" y="240"/>
                      </a:lnTo>
                      <a:lnTo>
                        <a:pt x="208" y="242"/>
                      </a:lnTo>
                      <a:lnTo>
                        <a:pt x="205" y="243"/>
                      </a:lnTo>
                      <a:lnTo>
                        <a:pt x="203" y="246"/>
                      </a:lnTo>
                      <a:lnTo>
                        <a:pt x="199" y="252"/>
                      </a:lnTo>
                      <a:lnTo>
                        <a:pt x="193" y="260"/>
                      </a:lnTo>
                      <a:lnTo>
                        <a:pt x="191" y="266"/>
                      </a:lnTo>
                      <a:lnTo>
                        <a:pt x="186" y="273"/>
                      </a:lnTo>
                      <a:lnTo>
                        <a:pt x="184" y="276"/>
                      </a:lnTo>
                      <a:lnTo>
                        <a:pt x="182" y="278"/>
                      </a:lnTo>
                      <a:lnTo>
                        <a:pt x="178" y="279"/>
                      </a:lnTo>
                      <a:lnTo>
                        <a:pt x="176" y="279"/>
                      </a:lnTo>
                      <a:lnTo>
                        <a:pt x="174" y="287"/>
                      </a:lnTo>
                      <a:lnTo>
                        <a:pt x="170" y="296"/>
                      </a:lnTo>
                      <a:lnTo>
                        <a:pt x="167" y="305"/>
                      </a:lnTo>
                      <a:lnTo>
                        <a:pt x="159" y="314"/>
                      </a:lnTo>
                      <a:lnTo>
                        <a:pt x="142" y="334"/>
                      </a:lnTo>
                      <a:lnTo>
                        <a:pt x="121" y="353"/>
                      </a:lnTo>
                      <a:lnTo>
                        <a:pt x="102" y="373"/>
                      </a:lnTo>
                      <a:lnTo>
                        <a:pt x="85" y="392"/>
                      </a:lnTo>
                      <a:lnTo>
                        <a:pt x="78" y="401"/>
                      </a:lnTo>
                      <a:lnTo>
                        <a:pt x="72" y="411"/>
                      </a:lnTo>
                      <a:lnTo>
                        <a:pt x="70" y="418"/>
                      </a:lnTo>
                      <a:lnTo>
                        <a:pt x="68" y="427"/>
                      </a:lnTo>
                      <a:lnTo>
                        <a:pt x="62" y="429"/>
                      </a:lnTo>
                      <a:lnTo>
                        <a:pt x="57" y="434"/>
                      </a:lnTo>
                      <a:lnTo>
                        <a:pt x="47" y="440"/>
                      </a:lnTo>
                      <a:lnTo>
                        <a:pt x="38" y="449"/>
                      </a:lnTo>
                      <a:lnTo>
                        <a:pt x="28" y="457"/>
                      </a:lnTo>
                      <a:lnTo>
                        <a:pt x="21" y="465"/>
                      </a:lnTo>
                      <a:lnTo>
                        <a:pt x="17" y="472"/>
                      </a:lnTo>
                      <a:lnTo>
                        <a:pt x="15" y="475"/>
                      </a:lnTo>
                      <a:lnTo>
                        <a:pt x="11" y="477"/>
                      </a:lnTo>
                      <a:lnTo>
                        <a:pt x="9" y="477"/>
                      </a:lnTo>
                      <a:lnTo>
                        <a:pt x="7" y="478"/>
                      </a:lnTo>
                      <a:lnTo>
                        <a:pt x="6" y="479"/>
                      </a:lnTo>
                      <a:lnTo>
                        <a:pt x="6" y="481"/>
                      </a:lnTo>
                      <a:lnTo>
                        <a:pt x="4" y="481"/>
                      </a:lnTo>
                      <a:lnTo>
                        <a:pt x="2" y="482"/>
                      </a:lnTo>
                      <a:lnTo>
                        <a:pt x="2" y="483"/>
                      </a:lnTo>
                      <a:lnTo>
                        <a:pt x="0" y="485"/>
                      </a:lnTo>
                      <a:lnTo>
                        <a:pt x="0" y="486"/>
                      </a:lnTo>
                      <a:lnTo>
                        <a:pt x="0" y="487"/>
                      </a:lnTo>
                      <a:lnTo>
                        <a:pt x="4" y="487"/>
                      </a:lnTo>
                      <a:lnTo>
                        <a:pt x="9" y="487"/>
                      </a:lnTo>
                      <a:lnTo>
                        <a:pt x="13" y="487"/>
                      </a:lnTo>
                      <a:lnTo>
                        <a:pt x="19" y="487"/>
                      </a:lnTo>
                      <a:lnTo>
                        <a:pt x="23" y="487"/>
                      </a:lnTo>
                      <a:lnTo>
                        <a:pt x="28" y="486"/>
                      </a:lnTo>
                      <a:lnTo>
                        <a:pt x="32" y="486"/>
                      </a:lnTo>
                      <a:lnTo>
                        <a:pt x="38" y="486"/>
                      </a:lnTo>
                      <a:lnTo>
                        <a:pt x="45" y="479"/>
                      </a:lnTo>
                      <a:lnTo>
                        <a:pt x="53" y="472"/>
                      </a:lnTo>
                      <a:lnTo>
                        <a:pt x="57" y="464"/>
                      </a:lnTo>
                      <a:lnTo>
                        <a:pt x="62" y="455"/>
                      </a:lnTo>
                      <a:lnTo>
                        <a:pt x="66" y="447"/>
                      </a:lnTo>
                      <a:lnTo>
                        <a:pt x="72" y="439"/>
                      </a:lnTo>
                      <a:lnTo>
                        <a:pt x="78" y="431"/>
                      </a:lnTo>
                      <a:lnTo>
                        <a:pt x="87" y="425"/>
                      </a:lnTo>
                      <a:lnTo>
                        <a:pt x="83" y="422"/>
                      </a:lnTo>
                      <a:lnTo>
                        <a:pt x="83" y="421"/>
                      </a:lnTo>
                      <a:lnTo>
                        <a:pt x="83" y="418"/>
                      </a:lnTo>
                      <a:lnTo>
                        <a:pt x="85" y="417"/>
                      </a:lnTo>
                      <a:lnTo>
                        <a:pt x="87" y="416"/>
                      </a:lnTo>
                      <a:lnTo>
                        <a:pt x="89" y="413"/>
                      </a:lnTo>
                      <a:lnTo>
                        <a:pt x="91" y="411"/>
                      </a:lnTo>
                      <a:lnTo>
                        <a:pt x="89" y="409"/>
                      </a:lnTo>
                      <a:lnTo>
                        <a:pt x="98" y="399"/>
                      </a:lnTo>
                      <a:lnTo>
                        <a:pt x="108" y="390"/>
                      </a:lnTo>
                      <a:lnTo>
                        <a:pt x="117" y="381"/>
                      </a:lnTo>
                      <a:lnTo>
                        <a:pt x="125" y="370"/>
                      </a:lnTo>
                      <a:lnTo>
                        <a:pt x="133" y="361"/>
                      </a:lnTo>
                      <a:lnTo>
                        <a:pt x="142" y="351"/>
                      </a:lnTo>
                      <a:lnTo>
                        <a:pt x="150" y="342"/>
                      </a:lnTo>
                      <a:lnTo>
                        <a:pt x="159" y="333"/>
                      </a:lnTo>
                      <a:lnTo>
                        <a:pt x="165" y="324"/>
                      </a:lnTo>
                      <a:lnTo>
                        <a:pt x="172" y="314"/>
                      </a:lnTo>
                      <a:lnTo>
                        <a:pt x="182" y="307"/>
                      </a:lnTo>
                      <a:lnTo>
                        <a:pt x="189" y="299"/>
                      </a:lnTo>
                      <a:lnTo>
                        <a:pt x="197" y="291"/>
                      </a:lnTo>
                      <a:lnTo>
                        <a:pt x="205" y="282"/>
                      </a:lnTo>
                      <a:lnTo>
                        <a:pt x="210" y="273"/>
                      </a:lnTo>
                      <a:lnTo>
                        <a:pt x="216" y="264"/>
                      </a:lnTo>
                      <a:lnTo>
                        <a:pt x="222" y="259"/>
                      </a:lnTo>
                      <a:lnTo>
                        <a:pt x="227" y="253"/>
                      </a:lnTo>
                      <a:lnTo>
                        <a:pt x="231" y="247"/>
                      </a:lnTo>
                      <a:lnTo>
                        <a:pt x="235" y="240"/>
                      </a:lnTo>
                      <a:lnTo>
                        <a:pt x="239" y="233"/>
                      </a:lnTo>
                      <a:lnTo>
                        <a:pt x="244" y="226"/>
                      </a:lnTo>
                      <a:lnTo>
                        <a:pt x="250" y="221"/>
                      </a:lnTo>
                      <a:lnTo>
                        <a:pt x="258" y="217"/>
                      </a:lnTo>
                      <a:lnTo>
                        <a:pt x="265" y="205"/>
                      </a:lnTo>
                      <a:lnTo>
                        <a:pt x="273" y="194"/>
                      </a:lnTo>
                      <a:lnTo>
                        <a:pt x="279" y="181"/>
                      </a:lnTo>
                      <a:lnTo>
                        <a:pt x="286" y="169"/>
                      </a:lnTo>
                      <a:lnTo>
                        <a:pt x="292" y="157"/>
                      </a:lnTo>
                      <a:lnTo>
                        <a:pt x="299" y="146"/>
                      </a:lnTo>
                      <a:lnTo>
                        <a:pt x="305" y="133"/>
                      </a:lnTo>
                      <a:lnTo>
                        <a:pt x="315" y="121"/>
                      </a:lnTo>
                      <a:lnTo>
                        <a:pt x="322" y="112"/>
                      </a:lnTo>
                      <a:lnTo>
                        <a:pt x="330" y="103"/>
                      </a:lnTo>
                      <a:lnTo>
                        <a:pt x="337" y="92"/>
                      </a:lnTo>
                      <a:lnTo>
                        <a:pt x="345" y="82"/>
                      </a:lnTo>
                      <a:lnTo>
                        <a:pt x="351" y="72"/>
                      </a:lnTo>
                      <a:lnTo>
                        <a:pt x="356" y="61"/>
                      </a:lnTo>
                      <a:lnTo>
                        <a:pt x="362" y="51"/>
                      </a:lnTo>
                      <a:lnTo>
                        <a:pt x="366" y="41"/>
                      </a:lnTo>
                      <a:lnTo>
                        <a:pt x="368" y="35"/>
                      </a:lnTo>
                      <a:lnTo>
                        <a:pt x="368" y="30"/>
                      </a:lnTo>
                      <a:lnTo>
                        <a:pt x="369" y="25"/>
                      </a:lnTo>
                      <a:lnTo>
                        <a:pt x="369" y="21"/>
                      </a:lnTo>
                      <a:lnTo>
                        <a:pt x="369" y="16"/>
                      </a:lnTo>
                      <a:lnTo>
                        <a:pt x="369" y="11"/>
                      </a:lnTo>
                      <a:lnTo>
                        <a:pt x="371" y="5"/>
                      </a:lnTo>
                      <a:lnTo>
                        <a:pt x="371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1600" dirty="0">
                    <a:latin typeface="Times New Roman"/>
                    <a:cs typeface="Times New Roman"/>
                  </a:endParaRPr>
                </a:p>
              </p:txBody>
            </p:sp>
            <p:sp>
              <p:nvSpPr>
                <p:cNvPr id="910343" name="Freeform 36">
                  <a:extLst>
                    <a:ext uri="{FF2B5EF4-FFF2-40B4-BE49-F238E27FC236}">
                      <a16:creationId xmlns:a16="http://schemas.microsoft.com/office/drawing/2014/main" id="{2A330974-73C1-871C-36FE-42489F2FE0B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97" y="3480"/>
                  <a:ext cx="371" cy="487"/>
                </a:xfrm>
                <a:custGeom>
                  <a:avLst/>
                  <a:gdLst>
                    <a:gd name="T0" fmla="*/ 371 w 371"/>
                    <a:gd name="T1" fmla="*/ 2 h 487"/>
                    <a:gd name="T2" fmla="*/ 371 w 371"/>
                    <a:gd name="T3" fmla="*/ 3 h 487"/>
                    <a:gd name="T4" fmla="*/ 371 w 371"/>
                    <a:gd name="T5" fmla="*/ 3 h 487"/>
                    <a:gd name="T6" fmla="*/ 371 w 371"/>
                    <a:gd name="T7" fmla="*/ 7 h 487"/>
                    <a:gd name="T8" fmla="*/ 369 w 371"/>
                    <a:gd name="T9" fmla="*/ 11 h 487"/>
                    <a:gd name="T10" fmla="*/ 369 w 371"/>
                    <a:gd name="T11" fmla="*/ 11 h 487"/>
                    <a:gd name="T12" fmla="*/ 369 w 371"/>
                    <a:gd name="T13" fmla="*/ 13 h 487"/>
                    <a:gd name="T14" fmla="*/ 369 w 371"/>
                    <a:gd name="T15" fmla="*/ 16 h 487"/>
                    <a:gd name="T16" fmla="*/ 369 w 371"/>
                    <a:gd name="T17" fmla="*/ 18 h 487"/>
                    <a:gd name="T18" fmla="*/ 369 w 371"/>
                    <a:gd name="T19" fmla="*/ 21 h 487"/>
                    <a:gd name="T20" fmla="*/ 369 w 371"/>
                    <a:gd name="T21" fmla="*/ 24 h 487"/>
                    <a:gd name="T22" fmla="*/ 369 w 371"/>
                    <a:gd name="T23" fmla="*/ 26 h 487"/>
                    <a:gd name="T24" fmla="*/ 368 w 371"/>
                    <a:gd name="T25" fmla="*/ 29 h 487"/>
                    <a:gd name="T26" fmla="*/ 368 w 371"/>
                    <a:gd name="T27" fmla="*/ 30 h 487"/>
                    <a:gd name="T28" fmla="*/ 368 w 371"/>
                    <a:gd name="T29" fmla="*/ 34 h 487"/>
                    <a:gd name="T30" fmla="*/ 368 w 371"/>
                    <a:gd name="T31" fmla="*/ 35 h 487"/>
                    <a:gd name="T32" fmla="*/ 368 w 371"/>
                    <a:gd name="T33" fmla="*/ 39 h 487"/>
                    <a:gd name="T34" fmla="*/ 366 w 371"/>
                    <a:gd name="T35" fmla="*/ 41 h 487"/>
                    <a:gd name="T36" fmla="*/ 345 w 371"/>
                    <a:gd name="T37" fmla="*/ 82 h 487"/>
                    <a:gd name="T38" fmla="*/ 292 w 371"/>
                    <a:gd name="T39" fmla="*/ 157 h 487"/>
                    <a:gd name="T40" fmla="*/ 244 w 371"/>
                    <a:gd name="T41" fmla="*/ 226 h 487"/>
                    <a:gd name="T42" fmla="*/ 210 w 371"/>
                    <a:gd name="T43" fmla="*/ 273 h 487"/>
                    <a:gd name="T44" fmla="*/ 159 w 371"/>
                    <a:gd name="T45" fmla="*/ 333 h 487"/>
                    <a:gd name="T46" fmla="*/ 98 w 371"/>
                    <a:gd name="T47" fmla="*/ 399 h 487"/>
                    <a:gd name="T48" fmla="*/ 83 w 371"/>
                    <a:gd name="T49" fmla="*/ 421 h 487"/>
                    <a:gd name="T50" fmla="*/ 57 w 371"/>
                    <a:gd name="T51" fmla="*/ 464 h 487"/>
                    <a:gd name="T52" fmla="*/ 36 w 371"/>
                    <a:gd name="T53" fmla="*/ 486 h 487"/>
                    <a:gd name="T54" fmla="*/ 34 w 371"/>
                    <a:gd name="T55" fmla="*/ 486 h 487"/>
                    <a:gd name="T56" fmla="*/ 32 w 371"/>
                    <a:gd name="T57" fmla="*/ 486 h 487"/>
                    <a:gd name="T58" fmla="*/ 30 w 371"/>
                    <a:gd name="T59" fmla="*/ 486 h 487"/>
                    <a:gd name="T60" fmla="*/ 26 w 371"/>
                    <a:gd name="T61" fmla="*/ 486 h 487"/>
                    <a:gd name="T62" fmla="*/ 26 w 371"/>
                    <a:gd name="T63" fmla="*/ 486 h 487"/>
                    <a:gd name="T64" fmla="*/ 25 w 371"/>
                    <a:gd name="T65" fmla="*/ 487 h 487"/>
                    <a:gd name="T66" fmla="*/ 25 w 371"/>
                    <a:gd name="T67" fmla="*/ 487 h 487"/>
                    <a:gd name="T68" fmla="*/ 25 w 371"/>
                    <a:gd name="T69" fmla="*/ 487 h 487"/>
                    <a:gd name="T70" fmla="*/ 21 w 371"/>
                    <a:gd name="T71" fmla="*/ 487 h 487"/>
                    <a:gd name="T72" fmla="*/ 19 w 371"/>
                    <a:gd name="T73" fmla="*/ 487 h 487"/>
                    <a:gd name="T74" fmla="*/ 17 w 371"/>
                    <a:gd name="T75" fmla="*/ 487 h 487"/>
                    <a:gd name="T76" fmla="*/ 13 w 371"/>
                    <a:gd name="T77" fmla="*/ 487 h 487"/>
                    <a:gd name="T78" fmla="*/ 13 w 371"/>
                    <a:gd name="T79" fmla="*/ 487 h 487"/>
                    <a:gd name="T80" fmla="*/ 11 w 371"/>
                    <a:gd name="T81" fmla="*/ 487 h 487"/>
                    <a:gd name="T82" fmla="*/ 9 w 371"/>
                    <a:gd name="T83" fmla="*/ 487 h 487"/>
                    <a:gd name="T84" fmla="*/ 4 w 371"/>
                    <a:gd name="T85" fmla="*/ 487 h 487"/>
                    <a:gd name="T86" fmla="*/ 0 w 371"/>
                    <a:gd name="T87" fmla="*/ 487 h 487"/>
                    <a:gd name="T88" fmla="*/ 0 w 371"/>
                    <a:gd name="T89" fmla="*/ 485 h 487"/>
                    <a:gd name="T90" fmla="*/ 6 w 371"/>
                    <a:gd name="T91" fmla="*/ 481 h 487"/>
                    <a:gd name="T92" fmla="*/ 21 w 371"/>
                    <a:gd name="T93" fmla="*/ 465 h 487"/>
                    <a:gd name="T94" fmla="*/ 70 w 371"/>
                    <a:gd name="T95" fmla="*/ 418 h 487"/>
                    <a:gd name="T96" fmla="*/ 159 w 371"/>
                    <a:gd name="T97" fmla="*/ 314 h 487"/>
                    <a:gd name="T98" fmla="*/ 184 w 371"/>
                    <a:gd name="T99" fmla="*/ 276 h 487"/>
                    <a:gd name="T100" fmla="*/ 208 w 371"/>
                    <a:gd name="T101" fmla="*/ 242 h 487"/>
                    <a:gd name="T102" fmla="*/ 233 w 371"/>
                    <a:gd name="T103" fmla="*/ 209 h 487"/>
                    <a:gd name="T104" fmla="*/ 260 w 371"/>
                    <a:gd name="T105" fmla="*/ 146 h 487"/>
                    <a:gd name="T106" fmla="*/ 297 w 371"/>
                    <a:gd name="T107" fmla="*/ 96 h 487"/>
                    <a:gd name="T108" fmla="*/ 318 w 371"/>
                    <a:gd name="T109" fmla="*/ 81 h 487"/>
                    <a:gd name="T110" fmla="*/ 332 w 371"/>
                    <a:gd name="T111" fmla="*/ 60 h 487"/>
                    <a:gd name="T112" fmla="*/ 339 w 371"/>
                    <a:gd name="T113" fmla="*/ 28 h 487"/>
                    <a:gd name="T114" fmla="*/ 360 w 371"/>
                    <a:gd name="T115" fmla="*/ 12 h 487"/>
                    <a:gd name="T116" fmla="*/ 369 w 371"/>
                    <a:gd name="T117" fmla="*/ 2 h 487"/>
                    <a:gd name="T118" fmla="*/ 371 w 371"/>
                    <a:gd name="T119" fmla="*/ 2 h 487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</a:gdLst>
                  <a:ahLst/>
                  <a:cxnLst>
                    <a:cxn ang="T120">
                      <a:pos x="T0" y="T1"/>
                    </a:cxn>
                    <a:cxn ang="T121">
                      <a:pos x="T2" y="T3"/>
                    </a:cxn>
                    <a:cxn ang="T122">
                      <a:pos x="T4" y="T5"/>
                    </a:cxn>
                    <a:cxn ang="T123">
                      <a:pos x="T6" y="T7"/>
                    </a:cxn>
                    <a:cxn ang="T124">
                      <a:pos x="T8" y="T9"/>
                    </a:cxn>
                    <a:cxn ang="T125">
                      <a:pos x="T10" y="T11"/>
                    </a:cxn>
                    <a:cxn ang="T126">
                      <a:pos x="T12" y="T13"/>
                    </a:cxn>
                    <a:cxn ang="T127">
                      <a:pos x="T14" y="T15"/>
                    </a:cxn>
                    <a:cxn ang="T128">
                      <a:pos x="T16" y="T17"/>
                    </a:cxn>
                    <a:cxn ang="T129">
                      <a:pos x="T18" y="T19"/>
                    </a:cxn>
                    <a:cxn ang="T130">
                      <a:pos x="T20" y="T21"/>
                    </a:cxn>
                    <a:cxn ang="T131">
                      <a:pos x="T22" y="T23"/>
                    </a:cxn>
                    <a:cxn ang="T132">
                      <a:pos x="T24" y="T25"/>
                    </a:cxn>
                    <a:cxn ang="T133">
                      <a:pos x="T26" y="T27"/>
                    </a:cxn>
                    <a:cxn ang="T134">
                      <a:pos x="T28" y="T29"/>
                    </a:cxn>
                    <a:cxn ang="T135">
                      <a:pos x="T30" y="T31"/>
                    </a:cxn>
                    <a:cxn ang="T136">
                      <a:pos x="T32" y="T33"/>
                    </a:cxn>
                    <a:cxn ang="T137">
                      <a:pos x="T34" y="T35"/>
                    </a:cxn>
                    <a:cxn ang="T138">
                      <a:pos x="T36" y="T37"/>
                    </a:cxn>
                    <a:cxn ang="T139">
                      <a:pos x="T38" y="T39"/>
                    </a:cxn>
                    <a:cxn ang="T140">
                      <a:pos x="T40" y="T41"/>
                    </a:cxn>
                    <a:cxn ang="T141">
                      <a:pos x="T42" y="T43"/>
                    </a:cxn>
                    <a:cxn ang="T142">
                      <a:pos x="T44" y="T45"/>
                    </a:cxn>
                    <a:cxn ang="T143">
                      <a:pos x="T46" y="T47"/>
                    </a:cxn>
                    <a:cxn ang="T144">
                      <a:pos x="T48" y="T49"/>
                    </a:cxn>
                    <a:cxn ang="T145">
                      <a:pos x="T50" y="T51"/>
                    </a:cxn>
                    <a:cxn ang="T146">
                      <a:pos x="T52" y="T53"/>
                    </a:cxn>
                    <a:cxn ang="T147">
                      <a:pos x="T54" y="T55"/>
                    </a:cxn>
                    <a:cxn ang="T148">
                      <a:pos x="T56" y="T57"/>
                    </a:cxn>
                    <a:cxn ang="T149">
                      <a:pos x="T58" y="T59"/>
                    </a:cxn>
                    <a:cxn ang="T150">
                      <a:pos x="T60" y="T61"/>
                    </a:cxn>
                    <a:cxn ang="T151">
                      <a:pos x="T62" y="T63"/>
                    </a:cxn>
                    <a:cxn ang="T152">
                      <a:pos x="T64" y="T65"/>
                    </a:cxn>
                    <a:cxn ang="T153">
                      <a:pos x="T66" y="T67"/>
                    </a:cxn>
                    <a:cxn ang="T154">
                      <a:pos x="T68" y="T69"/>
                    </a:cxn>
                    <a:cxn ang="T155">
                      <a:pos x="T70" y="T71"/>
                    </a:cxn>
                    <a:cxn ang="T156">
                      <a:pos x="T72" y="T73"/>
                    </a:cxn>
                    <a:cxn ang="T157">
                      <a:pos x="T74" y="T75"/>
                    </a:cxn>
                    <a:cxn ang="T158">
                      <a:pos x="T76" y="T77"/>
                    </a:cxn>
                    <a:cxn ang="T159">
                      <a:pos x="T78" y="T79"/>
                    </a:cxn>
                    <a:cxn ang="T160">
                      <a:pos x="T80" y="T81"/>
                    </a:cxn>
                    <a:cxn ang="T161">
                      <a:pos x="T82" y="T83"/>
                    </a:cxn>
                    <a:cxn ang="T162">
                      <a:pos x="T84" y="T85"/>
                    </a:cxn>
                    <a:cxn ang="T163">
                      <a:pos x="T86" y="T87"/>
                    </a:cxn>
                    <a:cxn ang="T164">
                      <a:pos x="T88" y="T89"/>
                    </a:cxn>
                    <a:cxn ang="T165">
                      <a:pos x="T90" y="T91"/>
                    </a:cxn>
                    <a:cxn ang="T166">
                      <a:pos x="T92" y="T93"/>
                    </a:cxn>
                    <a:cxn ang="T167">
                      <a:pos x="T94" y="T95"/>
                    </a:cxn>
                    <a:cxn ang="T168">
                      <a:pos x="T96" y="T97"/>
                    </a:cxn>
                    <a:cxn ang="T169">
                      <a:pos x="T98" y="T99"/>
                    </a:cxn>
                    <a:cxn ang="T170">
                      <a:pos x="T100" y="T101"/>
                    </a:cxn>
                    <a:cxn ang="T171">
                      <a:pos x="T102" y="T103"/>
                    </a:cxn>
                    <a:cxn ang="T172">
                      <a:pos x="T104" y="T105"/>
                    </a:cxn>
                    <a:cxn ang="T173">
                      <a:pos x="T106" y="T107"/>
                    </a:cxn>
                    <a:cxn ang="T174">
                      <a:pos x="T108" y="T109"/>
                    </a:cxn>
                    <a:cxn ang="T175">
                      <a:pos x="T110" y="T111"/>
                    </a:cxn>
                    <a:cxn ang="T176">
                      <a:pos x="T112" y="T113"/>
                    </a:cxn>
                    <a:cxn ang="T177">
                      <a:pos x="T114" y="T115"/>
                    </a:cxn>
                    <a:cxn ang="T178">
                      <a:pos x="T116" y="T117"/>
                    </a:cxn>
                    <a:cxn ang="T179">
                      <a:pos x="T118" y="T119"/>
                    </a:cxn>
                  </a:cxnLst>
                  <a:rect l="0" t="0" r="r" b="b"/>
                  <a:pathLst>
                    <a:path w="371" h="487">
                      <a:moveTo>
                        <a:pt x="371" y="2"/>
                      </a:moveTo>
                      <a:lnTo>
                        <a:pt x="371" y="2"/>
                      </a:lnTo>
                      <a:lnTo>
                        <a:pt x="371" y="3"/>
                      </a:lnTo>
                      <a:lnTo>
                        <a:pt x="371" y="4"/>
                      </a:lnTo>
                      <a:lnTo>
                        <a:pt x="371" y="5"/>
                      </a:lnTo>
                      <a:lnTo>
                        <a:pt x="371" y="7"/>
                      </a:lnTo>
                      <a:lnTo>
                        <a:pt x="371" y="8"/>
                      </a:lnTo>
                      <a:lnTo>
                        <a:pt x="369" y="8"/>
                      </a:lnTo>
                      <a:lnTo>
                        <a:pt x="369" y="9"/>
                      </a:lnTo>
                      <a:lnTo>
                        <a:pt x="369" y="11"/>
                      </a:lnTo>
                      <a:lnTo>
                        <a:pt x="369" y="12"/>
                      </a:lnTo>
                      <a:lnTo>
                        <a:pt x="369" y="13"/>
                      </a:lnTo>
                      <a:lnTo>
                        <a:pt x="369" y="15"/>
                      </a:lnTo>
                      <a:lnTo>
                        <a:pt x="369" y="16"/>
                      </a:lnTo>
                      <a:lnTo>
                        <a:pt x="369" y="17"/>
                      </a:lnTo>
                      <a:lnTo>
                        <a:pt x="369" y="18"/>
                      </a:lnTo>
                      <a:lnTo>
                        <a:pt x="369" y="20"/>
                      </a:lnTo>
                      <a:lnTo>
                        <a:pt x="369" y="21"/>
                      </a:lnTo>
                      <a:lnTo>
                        <a:pt x="369" y="22"/>
                      </a:lnTo>
                      <a:lnTo>
                        <a:pt x="369" y="24"/>
                      </a:lnTo>
                      <a:lnTo>
                        <a:pt x="369" y="25"/>
                      </a:lnTo>
                      <a:lnTo>
                        <a:pt x="369" y="26"/>
                      </a:lnTo>
                      <a:lnTo>
                        <a:pt x="368" y="26"/>
                      </a:lnTo>
                      <a:lnTo>
                        <a:pt x="368" y="28"/>
                      </a:lnTo>
                      <a:lnTo>
                        <a:pt x="368" y="29"/>
                      </a:lnTo>
                      <a:lnTo>
                        <a:pt x="368" y="30"/>
                      </a:lnTo>
                      <a:lnTo>
                        <a:pt x="368" y="31"/>
                      </a:lnTo>
                      <a:lnTo>
                        <a:pt x="368" y="33"/>
                      </a:lnTo>
                      <a:lnTo>
                        <a:pt x="368" y="34"/>
                      </a:lnTo>
                      <a:lnTo>
                        <a:pt x="368" y="35"/>
                      </a:lnTo>
                      <a:lnTo>
                        <a:pt x="368" y="37"/>
                      </a:lnTo>
                      <a:lnTo>
                        <a:pt x="368" y="38"/>
                      </a:lnTo>
                      <a:lnTo>
                        <a:pt x="368" y="39"/>
                      </a:lnTo>
                      <a:lnTo>
                        <a:pt x="366" y="41"/>
                      </a:lnTo>
                      <a:lnTo>
                        <a:pt x="362" y="51"/>
                      </a:lnTo>
                      <a:lnTo>
                        <a:pt x="356" y="61"/>
                      </a:lnTo>
                      <a:lnTo>
                        <a:pt x="351" y="72"/>
                      </a:lnTo>
                      <a:lnTo>
                        <a:pt x="345" y="82"/>
                      </a:lnTo>
                      <a:lnTo>
                        <a:pt x="337" y="92"/>
                      </a:lnTo>
                      <a:lnTo>
                        <a:pt x="330" y="103"/>
                      </a:lnTo>
                      <a:lnTo>
                        <a:pt x="322" y="112"/>
                      </a:lnTo>
                      <a:lnTo>
                        <a:pt x="315" y="121"/>
                      </a:lnTo>
                      <a:lnTo>
                        <a:pt x="305" y="133"/>
                      </a:lnTo>
                      <a:lnTo>
                        <a:pt x="299" y="146"/>
                      </a:lnTo>
                      <a:lnTo>
                        <a:pt x="292" y="157"/>
                      </a:lnTo>
                      <a:lnTo>
                        <a:pt x="286" y="169"/>
                      </a:lnTo>
                      <a:lnTo>
                        <a:pt x="279" y="181"/>
                      </a:lnTo>
                      <a:lnTo>
                        <a:pt x="273" y="194"/>
                      </a:lnTo>
                      <a:lnTo>
                        <a:pt x="265" y="205"/>
                      </a:lnTo>
                      <a:lnTo>
                        <a:pt x="258" y="217"/>
                      </a:lnTo>
                      <a:lnTo>
                        <a:pt x="250" y="221"/>
                      </a:lnTo>
                      <a:lnTo>
                        <a:pt x="244" y="226"/>
                      </a:lnTo>
                      <a:lnTo>
                        <a:pt x="239" y="233"/>
                      </a:lnTo>
                      <a:lnTo>
                        <a:pt x="235" y="240"/>
                      </a:lnTo>
                      <a:lnTo>
                        <a:pt x="231" y="247"/>
                      </a:lnTo>
                      <a:lnTo>
                        <a:pt x="227" y="253"/>
                      </a:lnTo>
                      <a:lnTo>
                        <a:pt x="222" y="259"/>
                      </a:lnTo>
                      <a:lnTo>
                        <a:pt x="216" y="264"/>
                      </a:lnTo>
                      <a:lnTo>
                        <a:pt x="210" y="273"/>
                      </a:lnTo>
                      <a:lnTo>
                        <a:pt x="205" y="282"/>
                      </a:lnTo>
                      <a:lnTo>
                        <a:pt x="197" y="291"/>
                      </a:lnTo>
                      <a:lnTo>
                        <a:pt x="189" y="299"/>
                      </a:lnTo>
                      <a:lnTo>
                        <a:pt x="182" y="307"/>
                      </a:lnTo>
                      <a:lnTo>
                        <a:pt x="172" y="314"/>
                      </a:lnTo>
                      <a:lnTo>
                        <a:pt x="165" y="324"/>
                      </a:lnTo>
                      <a:lnTo>
                        <a:pt x="159" y="333"/>
                      </a:lnTo>
                      <a:lnTo>
                        <a:pt x="150" y="342"/>
                      </a:lnTo>
                      <a:lnTo>
                        <a:pt x="142" y="351"/>
                      </a:lnTo>
                      <a:lnTo>
                        <a:pt x="133" y="361"/>
                      </a:lnTo>
                      <a:lnTo>
                        <a:pt x="125" y="370"/>
                      </a:lnTo>
                      <a:lnTo>
                        <a:pt x="117" y="381"/>
                      </a:lnTo>
                      <a:lnTo>
                        <a:pt x="108" y="390"/>
                      </a:lnTo>
                      <a:lnTo>
                        <a:pt x="98" y="399"/>
                      </a:lnTo>
                      <a:lnTo>
                        <a:pt x="89" y="409"/>
                      </a:lnTo>
                      <a:lnTo>
                        <a:pt x="91" y="411"/>
                      </a:lnTo>
                      <a:lnTo>
                        <a:pt x="89" y="413"/>
                      </a:lnTo>
                      <a:lnTo>
                        <a:pt x="87" y="416"/>
                      </a:lnTo>
                      <a:lnTo>
                        <a:pt x="85" y="417"/>
                      </a:lnTo>
                      <a:lnTo>
                        <a:pt x="83" y="418"/>
                      </a:lnTo>
                      <a:lnTo>
                        <a:pt x="83" y="421"/>
                      </a:lnTo>
                      <a:lnTo>
                        <a:pt x="83" y="422"/>
                      </a:lnTo>
                      <a:lnTo>
                        <a:pt x="87" y="425"/>
                      </a:lnTo>
                      <a:lnTo>
                        <a:pt x="78" y="431"/>
                      </a:lnTo>
                      <a:lnTo>
                        <a:pt x="72" y="439"/>
                      </a:lnTo>
                      <a:lnTo>
                        <a:pt x="66" y="447"/>
                      </a:lnTo>
                      <a:lnTo>
                        <a:pt x="62" y="455"/>
                      </a:lnTo>
                      <a:lnTo>
                        <a:pt x="57" y="464"/>
                      </a:lnTo>
                      <a:lnTo>
                        <a:pt x="53" y="472"/>
                      </a:lnTo>
                      <a:lnTo>
                        <a:pt x="45" y="479"/>
                      </a:lnTo>
                      <a:lnTo>
                        <a:pt x="38" y="486"/>
                      </a:lnTo>
                      <a:lnTo>
                        <a:pt x="36" y="486"/>
                      </a:lnTo>
                      <a:lnTo>
                        <a:pt x="34" y="486"/>
                      </a:lnTo>
                      <a:lnTo>
                        <a:pt x="32" y="486"/>
                      </a:lnTo>
                      <a:lnTo>
                        <a:pt x="30" y="486"/>
                      </a:lnTo>
                      <a:lnTo>
                        <a:pt x="28" y="486"/>
                      </a:lnTo>
                      <a:lnTo>
                        <a:pt x="26" y="486"/>
                      </a:lnTo>
                      <a:lnTo>
                        <a:pt x="25" y="486"/>
                      </a:lnTo>
                      <a:lnTo>
                        <a:pt x="25" y="487"/>
                      </a:lnTo>
                      <a:lnTo>
                        <a:pt x="23" y="487"/>
                      </a:lnTo>
                      <a:lnTo>
                        <a:pt x="21" y="487"/>
                      </a:lnTo>
                      <a:lnTo>
                        <a:pt x="19" y="487"/>
                      </a:lnTo>
                      <a:lnTo>
                        <a:pt x="17" y="487"/>
                      </a:lnTo>
                      <a:lnTo>
                        <a:pt x="15" y="487"/>
                      </a:lnTo>
                      <a:lnTo>
                        <a:pt x="13" y="487"/>
                      </a:lnTo>
                      <a:lnTo>
                        <a:pt x="11" y="487"/>
                      </a:lnTo>
                      <a:lnTo>
                        <a:pt x="9" y="487"/>
                      </a:lnTo>
                      <a:lnTo>
                        <a:pt x="7" y="487"/>
                      </a:lnTo>
                      <a:lnTo>
                        <a:pt x="6" y="487"/>
                      </a:lnTo>
                      <a:lnTo>
                        <a:pt x="4" y="487"/>
                      </a:lnTo>
                      <a:lnTo>
                        <a:pt x="2" y="487"/>
                      </a:lnTo>
                      <a:lnTo>
                        <a:pt x="0" y="487"/>
                      </a:lnTo>
                      <a:lnTo>
                        <a:pt x="0" y="486"/>
                      </a:lnTo>
                      <a:lnTo>
                        <a:pt x="0" y="485"/>
                      </a:lnTo>
                      <a:lnTo>
                        <a:pt x="2" y="483"/>
                      </a:lnTo>
                      <a:lnTo>
                        <a:pt x="2" y="482"/>
                      </a:lnTo>
                      <a:lnTo>
                        <a:pt x="4" y="481"/>
                      </a:lnTo>
                      <a:lnTo>
                        <a:pt x="6" y="481"/>
                      </a:lnTo>
                      <a:lnTo>
                        <a:pt x="6" y="479"/>
                      </a:lnTo>
                      <a:lnTo>
                        <a:pt x="7" y="478"/>
                      </a:lnTo>
                      <a:lnTo>
                        <a:pt x="9" y="477"/>
                      </a:lnTo>
                      <a:lnTo>
                        <a:pt x="11" y="477"/>
                      </a:lnTo>
                      <a:lnTo>
                        <a:pt x="15" y="475"/>
                      </a:lnTo>
                      <a:lnTo>
                        <a:pt x="17" y="472"/>
                      </a:lnTo>
                      <a:lnTo>
                        <a:pt x="21" y="465"/>
                      </a:lnTo>
                      <a:lnTo>
                        <a:pt x="28" y="457"/>
                      </a:lnTo>
                      <a:lnTo>
                        <a:pt x="38" y="449"/>
                      </a:lnTo>
                      <a:lnTo>
                        <a:pt x="47" y="440"/>
                      </a:lnTo>
                      <a:lnTo>
                        <a:pt x="57" y="434"/>
                      </a:lnTo>
                      <a:lnTo>
                        <a:pt x="62" y="429"/>
                      </a:lnTo>
                      <a:lnTo>
                        <a:pt x="68" y="427"/>
                      </a:lnTo>
                      <a:lnTo>
                        <a:pt x="70" y="418"/>
                      </a:lnTo>
                      <a:lnTo>
                        <a:pt x="72" y="411"/>
                      </a:lnTo>
                      <a:lnTo>
                        <a:pt x="78" y="401"/>
                      </a:lnTo>
                      <a:lnTo>
                        <a:pt x="85" y="392"/>
                      </a:lnTo>
                      <a:lnTo>
                        <a:pt x="102" y="373"/>
                      </a:lnTo>
                      <a:lnTo>
                        <a:pt x="121" y="353"/>
                      </a:lnTo>
                      <a:lnTo>
                        <a:pt x="142" y="334"/>
                      </a:lnTo>
                      <a:lnTo>
                        <a:pt x="159" y="314"/>
                      </a:lnTo>
                      <a:lnTo>
                        <a:pt x="167" y="305"/>
                      </a:lnTo>
                      <a:lnTo>
                        <a:pt x="170" y="296"/>
                      </a:lnTo>
                      <a:lnTo>
                        <a:pt x="174" y="287"/>
                      </a:lnTo>
                      <a:lnTo>
                        <a:pt x="176" y="279"/>
                      </a:lnTo>
                      <a:lnTo>
                        <a:pt x="178" y="279"/>
                      </a:lnTo>
                      <a:lnTo>
                        <a:pt x="182" y="278"/>
                      </a:lnTo>
                      <a:lnTo>
                        <a:pt x="184" y="276"/>
                      </a:lnTo>
                      <a:lnTo>
                        <a:pt x="186" y="273"/>
                      </a:lnTo>
                      <a:lnTo>
                        <a:pt x="191" y="266"/>
                      </a:lnTo>
                      <a:lnTo>
                        <a:pt x="193" y="260"/>
                      </a:lnTo>
                      <a:lnTo>
                        <a:pt x="199" y="252"/>
                      </a:lnTo>
                      <a:lnTo>
                        <a:pt x="203" y="246"/>
                      </a:lnTo>
                      <a:lnTo>
                        <a:pt x="205" y="243"/>
                      </a:lnTo>
                      <a:lnTo>
                        <a:pt x="208" y="242"/>
                      </a:lnTo>
                      <a:lnTo>
                        <a:pt x="212" y="240"/>
                      </a:lnTo>
                      <a:lnTo>
                        <a:pt x="216" y="239"/>
                      </a:lnTo>
                      <a:lnTo>
                        <a:pt x="216" y="237"/>
                      </a:lnTo>
                      <a:lnTo>
                        <a:pt x="216" y="234"/>
                      </a:lnTo>
                      <a:lnTo>
                        <a:pt x="222" y="227"/>
                      </a:lnTo>
                      <a:lnTo>
                        <a:pt x="229" y="218"/>
                      </a:lnTo>
                      <a:lnTo>
                        <a:pt x="233" y="209"/>
                      </a:lnTo>
                      <a:lnTo>
                        <a:pt x="239" y="198"/>
                      </a:lnTo>
                      <a:lnTo>
                        <a:pt x="242" y="187"/>
                      </a:lnTo>
                      <a:lnTo>
                        <a:pt x="244" y="176"/>
                      </a:lnTo>
                      <a:lnTo>
                        <a:pt x="246" y="166"/>
                      </a:lnTo>
                      <a:lnTo>
                        <a:pt x="248" y="160"/>
                      </a:lnTo>
                      <a:lnTo>
                        <a:pt x="252" y="155"/>
                      </a:lnTo>
                      <a:lnTo>
                        <a:pt x="260" y="146"/>
                      </a:lnTo>
                      <a:lnTo>
                        <a:pt x="265" y="135"/>
                      </a:lnTo>
                      <a:lnTo>
                        <a:pt x="273" y="124"/>
                      </a:lnTo>
                      <a:lnTo>
                        <a:pt x="280" y="113"/>
                      </a:lnTo>
                      <a:lnTo>
                        <a:pt x="286" y="104"/>
                      </a:lnTo>
                      <a:lnTo>
                        <a:pt x="290" y="100"/>
                      </a:lnTo>
                      <a:lnTo>
                        <a:pt x="294" y="98"/>
                      </a:lnTo>
                      <a:lnTo>
                        <a:pt x="297" y="96"/>
                      </a:lnTo>
                      <a:lnTo>
                        <a:pt x="301" y="95"/>
                      </a:lnTo>
                      <a:lnTo>
                        <a:pt x="301" y="92"/>
                      </a:lnTo>
                      <a:lnTo>
                        <a:pt x="303" y="90"/>
                      </a:lnTo>
                      <a:lnTo>
                        <a:pt x="307" y="87"/>
                      </a:lnTo>
                      <a:lnTo>
                        <a:pt x="311" y="85"/>
                      </a:lnTo>
                      <a:lnTo>
                        <a:pt x="315" y="82"/>
                      </a:lnTo>
                      <a:lnTo>
                        <a:pt x="318" y="81"/>
                      </a:lnTo>
                      <a:lnTo>
                        <a:pt x="322" y="78"/>
                      </a:lnTo>
                      <a:lnTo>
                        <a:pt x="324" y="77"/>
                      </a:lnTo>
                      <a:lnTo>
                        <a:pt x="324" y="74"/>
                      </a:lnTo>
                      <a:lnTo>
                        <a:pt x="324" y="70"/>
                      </a:lnTo>
                      <a:lnTo>
                        <a:pt x="328" y="69"/>
                      </a:lnTo>
                      <a:lnTo>
                        <a:pt x="330" y="65"/>
                      </a:lnTo>
                      <a:lnTo>
                        <a:pt x="332" y="60"/>
                      </a:lnTo>
                      <a:lnTo>
                        <a:pt x="333" y="54"/>
                      </a:lnTo>
                      <a:lnTo>
                        <a:pt x="333" y="46"/>
                      </a:lnTo>
                      <a:lnTo>
                        <a:pt x="333" y="39"/>
                      </a:lnTo>
                      <a:lnTo>
                        <a:pt x="333" y="34"/>
                      </a:lnTo>
                      <a:lnTo>
                        <a:pt x="332" y="31"/>
                      </a:lnTo>
                      <a:lnTo>
                        <a:pt x="335" y="30"/>
                      </a:lnTo>
                      <a:lnTo>
                        <a:pt x="339" y="28"/>
                      </a:lnTo>
                      <a:lnTo>
                        <a:pt x="343" y="25"/>
                      </a:lnTo>
                      <a:lnTo>
                        <a:pt x="345" y="22"/>
                      </a:lnTo>
                      <a:lnTo>
                        <a:pt x="349" y="20"/>
                      </a:lnTo>
                      <a:lnTo>
                        <a:pt x="351" y="17"/>
                      </a:lnTo>
                      <a:lnTo>
                        <a:pt x="352" y="15"/>
                      </a:lnTo>
                      <a:lnTo>
                        <a:pt x="354" y="12"/>
                      </a:lnTo>
                      <a:lnTo>
                        <a:pt x="360" y="12"/>
                      </a:lnTo>
                      <a:lnTo>
                        <a:pt x="360" y="11"/>
                      </a:lnTo>
                      <a:lnTo>
                        <a:pt x="362" y="9"/>
                      </a:lnTo>
                      <a:lnTo>
                        <a:pt x="364" y="8"/>
                      </a:lnTo>
                      <a:lnTo>
                        <a:pt x="366" y="7"/>
                      </a:lnTo>
                      <a:lnTo>
                        <a:pt x="368" y="5"/>
                      </a:lnTo>
                      <a:lnTo>
                        <a:pt x="368" y="4"/>
                      </a:lnTo>
                      <a:lnTo>
                        <a:pt x="369" y="2"/>
                      </a:lnTo>
                      <a:lnTo>
                        <a:pt x="371" y="0"/>
                      </a:lnTo>
                      <a:lnTo>
                        <a:pt x="371" y="2"/>
                      </a:lnTo>
                      <a:close/>
                    </a:path>
                  </a:pathLst>
                </a:custGeom>
                <a:solidFill>
                  <a:srgbClr val="E6CFC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1600" dirty="0">
                    <a:latin typeface="Times New Roman"/>
                    <a:cs typeface="Times New Roman"/>
                  </a:endParaRPr>
                </a:p>
              </p:txBody>
            </p:sp>
            <p:sp>
              <p:nvSpPr>
                <p:cNvPr id="910344" name="Freeform 37">
                  <a:extLst>
                    <a:ext uri="{FF2B5EF4-FFF2-40B4-BE49-F238E27FC236}">
                      <a16:creationId xmlns:a16="http://schemas.microsoft.com/office/drawing/2014/main" id="{AD19FCCE-8C2A-CC66-1CD6-E4510F355C8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22" y="3057"/>
                  <a:ext cx="125" cy="69"/>
                </a:xfrm>
                <a:custGeom>
                  <a:avLst/>
                  <a:gdLst>
                    <a:gd name="T0" fmla="*/ 8 w 125"/>
                    <a:gd name="T1" fmla="*/ 0 h 69"/>
                    <a:gd name="T2" fmla="*/ 17 w 125"/>
                    <a:gd name="T3" fmla="*/ 8 h 69"/>
                    <a:gd name="T4" fmla="*/ 23 w 125"/>
                    <a:gd name="T5" fmla="*/ 16 h 69"/>
                    <a:gd name="T6" fmla="*/ 27 w 125"/>
                    <a:gd name="T7" fmla="*/ 21 h 69"/>
                    <a:gd name="T8" fmla="*/ 30 w 125"/>
                    <a:gd name="T9" fmla="*/ 25 h 69"/>
                    <a:gd name="T10" fmla="*/ 36 w 125"/>
                    <a:gd name="T11" fmla="*/ 27 h 69"/>
                    <a:gd name="T12" fmla="*/ 42 w 125"/>
                    <a:gd name="T13" fmla="*/ 31 h 69"/>
                    <a:gd name="T14" fmla="*/ 53 w 125"/>
                    <a:gd name="T15" fmla="*/ 34 h 69"/>
                    <a:gd name="T16" fmla="*/ 68 w 125"/>
                    <a:gd name="T17" fmla="*/ 36 h 69"/>
                    <a:gd name="T18" fmla="*/ 70 w 125"/>
                    <a:gd name="T19" fmla="*/ 36 h 69"/>
                    <a:gd name="T20" fmla="*/ 70 w 125"/>
                    <a:gd name="T21" fmla="*/ 36 h 69"/>
                    <a:gd name="T22" fmla="*/ 72 w 125"/>
                    <a:gd name="T23" fmla="*/ 38 h 69"/>
                    <a:gd name="T24" fmla="*/ 74 w 125"/>
                    <a:gd name="T25" fmla="*/ 38 h 69"/>
                    <a:gd name="T26" fmla="*/ 74 w 125"/>
                    <a:gd name="T27" fmla="*/ 38 h 69"/>
                    <a:gd name="T28" fmla="*/ 76 w 125"/>
                    <a:gd name="T29" fmla="*/ 38 h 69"/>
                    <a:gd name="T30" fmla="*/ 78 w 125"/>
                    <a:gd name="T31" fmla="*/ 38 h 69"/>
                    <a:gd name="T32" fmla="*/ 80 w 125"/>
                    <a:gd name="T33" fmla="*/ 36 h 69"/>
                    <a:gd name="T34" fmla="*/ 106 w 125"/>
                    <a:gd name="T35" fmla="*/ 16 h 69"/>
                    <a:gd name="T36" fmla="*/ 110 w 125"/>
                    <a:gd name="T37" fmla="*/ 13 h 69"/>
                    <a:gd name="T38" fmla="*/ 114 w 125"/>
                    <a:gd name="T39" fmla="*/ 12 h 69"/>
                    <a:gd name="T40" fmla="*/ 114 w 125"/>
                    <a:gd name="T41" fmla="*/ 12 h 69"/>
                    <a:gd name="T42" fmla="*/ 116 w 125"/>
                    <a:gd name="T43" fmla="*/ 12 h 69"/>
                    <a:gd name="T44" fmla="*/ 116 w 125"/>
                    <a:gd name="T45" fmla="*/ 10 h 69"/>
                    <a:gd name="T46" fmla="*/ 116 w 125"/>
                    <a:gd name="T47" fmla="*/ 10 h 69"/>
                    <a:gd name="T48" fmla="*/ 116 w 125"/>
                    <a:gd name="T49" fmla="*/ 8 h 69"/>
                    <a:gd name="T50" fmla="*/ 116 w 125"/>
                    <a:gd name="T51" fmla="*/ 3 h 69"/>
                    <a:gd name="T52" fmla="*/ 118 w 125"/>
                    <a:gd name="T53" fmla="*/ 4 h 69"/>
                    <a:gd name="T54" fmla="*/ 121 w 125"/>
                    <a:gd name="T55" fmla="*/ 9 h 69"/>
                    <a:gd name="T56" fmla="*/ 123 w 125"/>
                    <a:gd name="T57" fmla="*/ 16 h 69"/>
                    <a:gd name="T58" fmla="*/ 125 w 125"/>
                    <a:gd name="T59" fmla="*/ 23 h 69"/>
                    <a:gd name="T60" fmla="*/ 125 w 125"/>
                    <a:gd name="T61" fmla="*/ 31 h 69"/>
                    <a:gd name="T62" fmla="*/ 125 w 125"/>
                    <a:gd name="T63" fmla="*/ 39 h 69"/>
                    <a:gd name="T64" fmla="*/ 125 w 125"/>
                    <a:gd name="T65" fmla="*/ 45 h 69"/>
                    <a:gd name="T66" fmla="*/ 123 w 125"/>
                    <a:gd name="T67" fmla="*/ 49 h 69"/>
                    <a:gd name="T68" fmla="*/ 119 w 125"/>
                    <a:gd name="T69" fmla="*/ 49 h 69"/>
                    <a:gd name="T70" fmla="*/ 119 w 125"/>
                    <a:gd name="T71" fmla="*/ 55 h 69"/>
                    <a:gd name="T72" fmla="*/ 116 w 125"/>
                    <a:gd name="T73" fmla="*/ 58 h 69"/>
                    <a:gd name="T74" fmla="*/ 93 w 125"/>
                    <a:gd name="T75" fmla="*/ 69 h 69"/>
                    <a:gd name="T76" fmla="*/ 46 w 125"/>
                    <a:gd name="T77" fmla="*/ 69 h 69"/>
                    <a:gd name="T78" fmla="*/ 8 w 125"/>
                    <a:gd name="T79" fmla="*/ 55 h 69"/>
                    <a:gd name="T80" fmla="*/ 2 w 125"/>
                    <a:gd name="T81" fmla="*/ 55 h 69"/>
                    <a:gd name="T82" fmla="*/ 2 w 125"/>
                    <a:gd name="T83" fmla="*/ 52 h 69"/>
                    <a:gd name="T84" fmla="*/ 0 w 125"/>
                    <a:gd name="T85" fmla="*/ 47 h 69"/>
                    <a:gd name="T86" fmla="*/ 0 w 125"/>
                    <a:gd name="T87" fmla="*/ 40 h 69"/>
                    <a:gd name="T88" fmla="*/ 2 w 125"/>
                    <a:gd name="T89" fmla="*/ 33 h 69"/>
                    <a:gd name="T90" fmla="*/ 2 w 125"/>
                    <a:gd name="T91" fmla="*/ 26 h 69"/>
                    <a:gd name="T92" fmla="*/ 2 w 125"/>
                    <a:gd name="T93" fmla="*/ 20 h 69"/>
                    <a:gd name="T94" fmla="*/ 2 w 125"/>
                    <a:gd name="T95" fmla="*/ 13 h 69"/>
                    <a:gd name="T96" fmla="*/ 2 w 125"/>
                    <a:gd name="T97" fmla="*/ 9 h 69"/>
                    <a:gd name="T98" fmla="*/ 6 w 125"/>
                    <a:gd name="T99" fmla="*/ 9 h 69"/>
                    <a:gd name="T100" fmla="*/ 6 w 125"/>
                    <a:gd name="T101" fmla="*/ 8 h 69"/>
                    <a:gd name="T102" fmla="*/ 8 w 125"/>
                    <a:gd name="T103" fmla="*/ 7 h 69"/>
                    <a:gd name="T104" fmla="*/ 8 w 125"/>
                    <a:gd name="T105" fmla="*/ 5 h 69"/>
                    <a:gd name="T106" fmla="*/ 6 w 125"/>
                    <a:gd name="T107" fmla="*/ 4 h 69"/>
                    <a:gd name="T108" fmla="*/ 6 w 125"/>
                    <a:gd name="T109" fmla="*/ 3 h 69"/>
                    <a:gd name="T110" fmla="*/ 6 w 125"/>
                    <a:gd name="T111" fmla="*/ 1 h 69"/>
                    <a:gd name="T112" fmla="*/ 8 w 125"/>
                    <a:gd name="T113" fmla="*/ 0 h 69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</a:gdLst>
                  <a:ahLst/>
                  <a:cxnLst>
                    <a:cxn ang="T114">
                      <a:pos x="T0" y="T1"/>
                    </a:cxn>
                    <a:cxn ang="T115">
                      <a:pos x="T2" y="T3"/>
                    </a:cxn>
                    <a:cxn ang="T116">
                      <a:pos x="T4" y="T5"/>
                    </a:cxn>
                    <a:cxn ang="T117">
                      <a:pos x="T6" y="T7"/>
                    </a:cxn>
                    <a:cxn ang="T118">
                      <a:pos x="T8" y="T9"/>
                    </a:cxn>
                    <a:cxn ang="T119">
                      <a:pos x="T10" y="T11"/>
                    </a:cxn>
                    <a:cxn ang="T120">
                      <a:pos x="T12" y="T13"/>
                    </a:cxn>
                    <a:cxn ang="T121">
                      <a:pos x="T14" y="T15"/>
                    </a:cxn>
                    <a:cxn ang="T122">
                      <a:pos x="T16" y="T17"/>
                    </a:cxn>
                    <a:cxn ang="T123">
                      <a:pos x="T18" y="T19"/>
                    </a:cxn>
                    <a:cxn ang="T124">
                      <a:pos x="T20" y="T21"/>
                    </a:cxn>
                    <a:cxn ang="T125">
                      <a:pos x="T22" y="T23"/>
                    </a:cxn>
                    <a:cxn ang="T126">
                      <a:pos x="T24" y="T25"/>
                    </a:cxn>
                    <a:cxn ang="T127">
                      <a:pos x="T26" y="T27"/>
                    </a:cxn>
                    <a:cxn ang="T128">
                      <a:pos x="T28" y="T29"/>
                    </a:cxn>
                    <a:cxn ang="T129">
                      <a:pos x="T30" y="T31"/>
                    </a:cxn>
                    <a:cxn ang="T130">
                      <a:pos x="T32" y="T33"/>
                    </a:cxn>
                    <a:cxn ang="T131">
                      <a:pos x="T34" y="T35"/>
                    </a:cxn>
                    <a:cxn ang="T132">
                      <a:pos x="T36" y="T37"/>
                    </a:cxn>
                    <a:cxn ang="T133">
                      <a:pos x="T38" y="T39"/>
                    </a:cxn>
                    <a:cxn ang="T134">
                      <a:pos x="T40" y="T41"/>
                    </a:cxn>
                    <a:cxn ang="T135">
                      <a:pos x="T42" y="T43"/>
                    </a:cxn>
                    <a:cxn ang="T136">
                      <a:pos x="T44" y="T45"/>
                    </a:cxn>
                    <a:cxn ang="T137">
                      <a:pos x="T46" y="T47"/>
                    </a:cxn>
                    <a:cxn ang="T138">
                      <a:pos x="T48" y="T49"/>
                    </a:cxn>
                    <a:cxn ang="T139">
                      <a:pos x="T50" y="T51"/>
                    </a:cxn>
                    <a:cxn ang="T140">
                      <a:pos x="T52" y="T53"/>
                    </a:cxn>
                    <a:cxn ang="T141">
                      <a:pos x="T54" y="T55"/>
                    </a:cxn>
                    <a:cxn ang="T142">
                      <a:pos x="T56" y="T57"/>
                    </a:cxn>
                    <a:cxn ang="T143">
                      <a:pos x="T58" y="T59"/>
                    </a:cxn>
                    <a:cxn ang="T144">
                      <a:pos x="T60" y="T61"/>
                    </a:cxn>
                    <a:cxn ang="T145">
                      <a:pos x="T62" y="T63"/>
                    </a:cxn>
                    <a:cxn ang="T146">
                      <a:pos x="T64" y="T65"/>
                    </a:cxn>
                    <a:cxn ang="T147">
                      <a:pos x="T66" y="T67"/>
                    </a:cxn>
                    <a:cxn ang="T148">
                      <a:pos x="T68" y="T69"/>
                    </a:cxn>
                    <a:cxn ang="T149">
                      <a:pos x="T70" y="T71"/>
                    </a:cxn>
                    <a:cxn ang="T150">
                      <a:pos x="T72" y="T73"/>
                    </a:cxn>
                    <a:cxn ang="T151">
                      <a:pos x="T74" y="T75"/>
                    </a:cxn>
                    <a:cxn ang="T152">
                      <a:pos x="T76" y="T77"/>
                    </a:cxn>
                    <a:cxn ang="T153">
                      <a:pos x="T78" y="T79"/>
                    </a:cxn>
                    <a:cxn ang="T154">
                      <a:pos x="T80" y="T81"/>
                    </a:cxn>
                    <a:cxn ang="T155">
                      <a:pos x="T82" y="T83"/>
                    </a:cxn>
                    <a:cxn ang="T156">
                      <a:pos x="T84" y="T85"/>
                    </a:cxn>
                    <a:cxn ang="T157">
                      <a:pos x="T86" y="T87"/>
                    </a:cxn>
                    <a:cxn ang="T158">
                      <a:pos x="T88" y="T89"/>
                    </a:cxn>
                    <a:cxn ang="T159">
                      <a:pos x="T90" y="T91"/>
                    </a:cxn>
                    <a:cxn ang="T160">
                      <a:pos x="T92" y="T93"/>
                    </a:cxn>
                    <a:cxn ang="T161">
                      <a:pos x="T94" y="T95"/>
                    </a:cxn>
                    <a:cxn ang="T162">
                      <a:pos x="T96" y="T97"/>
                    </a:cxn>
                    <a:cxn ang="T163">
                      <a:pos x="T98" y="T99"/>
                    </a:cxn>
                    <a:cxn ang="T164">
                      <a:pos x="T100" y="T101"/>
                    </a:cxn>
                    <a:cxn ang="T165">
                      <a:pos x="T102" y="T103"/>
                    </a:cxn>
                    <a:cxn ang="T166">
                      <a:pos x="T104" y="T105"/>
                    </a:cxn>
                    <a:cxn ang="T167">
                      <a:pos x="T106" y="T107"/>
                    </a:cxn>
                    <a:cxn ang="T168">
                      <a:pos x="T108" y="T109"/>
                    </a:cxn>
                    <a:cxn ang="T169">
                      <a:pos x="T110" y="T111"/>
                    </a:cxn>
                    <a:cxn ang="T170">
                      <a:pos x="T112" y="T113"/>
                    </a:cxn>
                  </a:cxnLst>
                  <a:rect l="0" t="0" r="r" b="b"/>
                  <a:pathLst>
                    <a:path w="125" h="69">
                      <a:moveTo>
                        <a:pt x="8" y="0"/>
                      </a:moveTo>
                      <a:lnTo>
                        <a:pt x="17" y="8"/>
                      </a:lnTo>
                      <a:lnTo>
                        <a:pt x="23" y="16"/>
                      </a:lnTo>
                      <a:lnTo>
                        <a:pt x="27" y="21"/>
                      </a:lnTo>
                      <a:lnTo>
                        <a:pt x="30" y="25"/>
                      </a:lnTo>
                      <a:lnTo>
                        <a:pt x="36" y="27"/>
                      </a:lnTo>
                      <a:lnTo>
                        <a:pt x="42" y="31"/>
                      </a:lnTo>
                      <a:lnTo>
                        <a:pt x="53" y="34"/>
                      </a:lnTo>
                      <a:lnTo>
                        <a:pt x="68" y="36"/>
                      </a:lnTo>
                      <a:lnTo>
                        <a:pt x="70" y="36"/>
                      </a:lnTo>
                      <a:lnTo>
                        <a:pt x="72" y="38"/>
                      </a:lnTo>
                      <a:lnTo>
                        <a:pt x="74" y="38"/>
                      </a:lnTo>
                      <a:lnTo>
                        <a:pt x="76" y="38"/>
                      </a:lnTo>
                      <a:lnTo>
                        <a:pt x="78" y="38"/>
                      </a:lnTo>
                      <a:lnTo>
                        <a:pt x="80" y="36"/>
                      </a:lnTo>
                      <a:lnTo>
                        <a:pt x="106" y="16"/>
                      </a:lnTo>
                      <a:lnTo>
                        <a:pt x="110" y="13"/>
                      </a:lnTo>
                      <a:lnTo>
                        <a:pt x="114" y="12"/>
                      </a:lnTo>
                      <a:lnTo>
                        <a:pt x="116" y="12"/>
                      </a:lnTo>
                      <a:lnTo>
                        <a:pt x="116" y="10"/>
                      </a:lnTo>
                      <a:lnTo>
                        <a:pt x="116" y="8"/>
                      </a:lnTo>
                      <a:lnTo>
                        <a:pt x="116" y="3"/>
                      </a:lnTo>
                      <a:lnTo>
                        <a:pt x="118" y="4"/>
                      </a:lnTo>
                      <a:lnTo>
                        <a:pt x="121" y="9"/>
                      </a:lnTo>
                      <a:lnTo>
                        <a:pt x="123" y="16"/>
                      </a:lnTo>
                      <a:lnTo>
                        <a:pt x="125" y="23"/>
                      </a:lnTo>
                      <a:lnTo>
                        <a:pt x="125" y="31"/>
                      </a:lnTo>
                      <a:lnTo>
                        <a:pt x="125" y="39"/>
                      </a:lnTo>
                      <a:lnTo>
                        <a:pt x="125" y="45"/>
                      </a:lnTo>
                      <a:lnTo>
                        <a:pt x="123" y="49"/>
                      </a:lnTo>
                      <a:lnTo>
                        <a:pt x="119" y="49"/>
                      </a:lnTo>
                      <a:lnTo>
                        <a:pt x="119" y="55"/>
                      </a:lnTo>
                      <a:lnTo>
                        <a:pt x="116" y="58"/>
                      </a:lnTo>
                      <a:lnTo>
                        <a:pt x="93" y="69"/>
                      </a:lnTo>
                      <a:lnTo>
                        <a:pt x="46" y="69"/>
                      </a:lnTo>
                      <a:lnTo>
                        <a:pt x="8" y="55"/>
                      </a:lnTo>
                      <a:lnTo>
                        <a:pt x="2" y="55"/>
                      </a:lnTo>
                      <a:lnTo>
                        <a:pt x="2" y="52"/>
                      </a:lnTo>
                      <a:lnTo>
                        <a:pt x="0" y="47"/>
                      </a:lnTo>
                      <a:lnTo>
                        <a:pt x="0" y="40"/>
                      </a:lnTo>
                      <a:lnTo>
                        <a:pt x="2" y="33"/>
                      </a:lnTo>
                      <a:lnTo>
                        <a:pt x="2" y="26"/>
                      </a:lnTo>
                      <a:lnTo>
                        <a:pt x="2" y="20"/>
                      </a:lnTo>
                      <a:lnTo>
                        <a:pt x="2" y="13"/>
                      </a:lnTo>
                      <a:lnTo>
                        <a:pt x="2" y="9"/>
                      </a:lnTo>
                      <a:lnTo>
                        <a:pt x="6" y="9"/>
                      </a:lnTo>
                      <a:lnTo>
                        <a:pt x="6" y="8"/>
                      </a:lnTo>
                      <a:lnTo>
                        <a:pt x="8" y="7"/>
                      </a:lnTo>
                      <a:lnTo>
                        <a:pt x="8" y="5"/>
                      </a:lnTo>
                      <a:lnTo>
                        <a:pt x="6" y="4"/>
                      </a:lnTo>
                      <a:lnTo>
                        <a:pt x="6" y="3"/>
                      </a:lnTo>
                      <a:lnTo>
                        <a:pt x="6" y="1"/>
                      </a:lnTo>
                      <a:lnTo>
                        <a:pt x="8" y="0"/>
                      </a:lnTo>
                      <a:close/>
                    </a:path>
                  </a:pathLst>
                </a:custGeom>
                <a:solidFill>
                  <a:srgbClr val="E6E6E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1600" dirty="0">
                    <a:latin typeface="Times New Roman"/>
                    <a:cs typeface="Times New Roman"/>
                  </a:endParaRPr>
                </a:p>
              </p:txBody>
            </p:sp>
            <p:sp>
              <p:nvSpPr>
                <p:cNvPr id="910345" name="Freeform 38">
                  <a:extLst>
                    <a:ext uri="{FF2B5EF4-FFF2-40B4-BE49-F238E27FC236}">
                      <a16:creationId xmlns:a16="http://schemas.microsoft.com/office/drawing/2014/main" id="{29E4B583-12CC-FC1B-10F4-BAB40824423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22" y="3057"/>
                  <a:ext cx="125" cy="69"/>
                </a:xfrm>
                <a:custGeom>
                  <a:avLst/>
                  <a:gdLst>
                    <a:gd name="T0" fmla="*/ 8 w 125"/>
                    <a:gd name="T1" fmla="*/ 0 h 69"/>
                    <a:gd name="T2" fmla="*/ 17 w 125"/>
                    <a:gd name="T3" fmla="*/ 8 h 69"/>
                    <a:gd name="T4" fmla="*/ 23 w 125"/>
                    <a:gd name="T5" fmla="*/ 16 h 69"/>
                    <a:gd name="T6" fmla="*/ 27 w 125"/>
                    <a:gd name="T7" fmla="*/ 21 h 69"/>
                    <a:gd name="T8" fmla="*/ 30 w 125"/>
                    <a:gd name="T9" fmla="*/ 25 h 69"/>
                    <a:gd name="T10" fmla="*/ 36 w 125"/>
                    <a:gd name="T11" fmla="*/ 27 h 69"/>
                    <a:gd name="T12" fmla="*/ 42 w 125"/>
                    <a:gd name="T13" fmla="*/ 31 h 69"/>
                    <a:gd name="T14" fmla="*/ 53 w 125"/>
                    <a:gd name="T15" fmla="*/ 34 h 69"/>
                    <a:gd name="T16" fmla="*/ 68 w 125"/>
                    <a:gd name="T17" fmla="*/ 36 h 69"/>
                    <a:gd name="T18" fmla="*/ 70 w 125"/>
                    <a:gd name="T19" fmla="*/ 36 h 69"/>
                    <a:gd name="T20" fmla="*/ 70 w 125"/>
                    <a:gd name="T21" fmla="*/ 36 h 69"/>
                    <a:gd name="T22" fmla="*/ 72 w 125"/>
                    <a:gd name="T23" fmla="*/ 38 h 69"/>
                    <a:gd name="T24" fmla="*/ 74 w 125"/>
                    <a:gd name="T25" fmla="*/ 38 h 69"/>
                    <a:gd name="T26" fmla="*/ 74 w 125"/>
                    <a:gd name="T27" fmla="*/ 38 h 69"/>
                    <a:gd name="T28" fmla="*/ 76 w 125"/>
                    <a:gd name="T29" fmla="*/ 38 h 69"/>
                    <a:gd name="T30" fmla="*/ 78 w 125"/>
                    <a:gd name="T31" fmla="*/ 38 h 69"/>
                    <a:gd name="T32" fmla="*/ 80 w 125"/>
                    <a:gd name="T33" fmla="*/ 36 h 69"/>
                    <a:gd name="T34" fmla="*/ 106 w 125"/>
                    <a:gd name="T35" fmla="*/ 16 h 69"/>
                    <a:gd name="T36" fmla="*/ 110 w 125"/>
                    <a:gd name="T37" fmla="*/ 13 h 69"/>
                    <a:gd name="T38" fmla="*/ 114 w 125"/>
                    <a:gd name="T39" fmla="*/ 12 h 69"/>
                    <a:gd name="T40" fmla="*/ 114 w 125"/>
                    <a:gd name="T41" fmla="*/ 12 h 69"/>
                    <a:gd name="T42" fmla="*/ 116 w 125"/>
                    <a:gd name="T43" fmla="*/ 12 h 69"/>
                    <a:gd name="T44" fmla="*/ 116 w 125"/>
                    <a:gd name="T45" fmla="*/ 10 h 69"/>
                    <a:gd name="T46" fmla="*/ 116 w 125"/>
                    <a:gd name="T47" fmla="*/ 10 h 69"/>
                    <a:gd name="T48" fmla="*/ 116 w 125"/>
                    <a:gd name="T49" fmla="*/ 8 h 69"/>
                    <a:gd name="T50" fmla="*/ 116 w 125"/>
                    <a:gd name="T51" fmla="*/ 3 h 69"/>
                    <a:gd name="T52" fmla="*/ 118 w 125"/>
                    <a:gd name="T53" fmla="*/ 4 h 69"/>
                    <a:gd name="T54" fmla="*/ 121 w 125"/>
                    <a:gd name="T55" fmla="*/ 9 h 69"/>
                    <a:gd name="T56" fmla="*/ 123 w 125"/>
                    <a:gd name="T57" fmla="*/ 16 h 69"/>
                    <a:gd name="T58" fmla="*/ 125 w 125"/>
                    <a:gd name="T59" fmla="*/ 23 h 69"/>
                    <a:gd name="T60" fmla="*/ 125 w 125"/>
                    <a:gd name="T61" fmla="*/ 31 h 69"/>
                    <a:gd name="T62" fmla="*/ 125 w 125"/>
                    <a:gd name="T63" fmla="*/ 39 h 69"/>
                    <a:gd name="T64" fmla="*/ 125 w 125"/>
                    <a:gd name="T65" fmla="*/ 45 h 69"/>
                    <a:gd name="T66" fmla="*/ 123 w 125"/>
                    <a:gd name="T67" fmla="*/ 49 h 69"/>
                    <a:gd name="T68" fmla="*/ 119 w 125"/>
                    <a:gd name="T69" fmla="*/ 49 h 69"/>
                    <a:gd name="T70" fmla="*/ 119 w 125"/>
                    <a:gd name="T71" fmla="*/ 55 h 69"/>
                    <a:gd name="T72" fmla="*/ 116 w 125"/>
                    <a:gd name="T73" fmla="*/ 58 h 69"/>
                    <a:gd name="T74" fmla="*/ 93 w 125"/>
                    <a:gd name="T75" fmla="*/ 69 h 69"/>
                    <a:gd name="T76" fmla="*/ 46 w 125"/>
                    <a:gd name="T77" fmla="*/ 69 h 69"/>
                    <a:gd name="T78" fmla="*/ 8 w 125"/>
                    <a:gd name="T79" fmla="*/ 55 h 69"/>
                    <a:gd name="T80" fmla="*/ 2 w 125"/>
                    <a:gd name="T81" fmla="*/ 55 h 69"/>
                    <a:gd name="T82" fmla="*/ 2 w 125"/>
                    <a:gd name="T83" fmla="*/ 52 h 69"/>
                    <a:gd name="T84" fmla="*/ 0 w 125"/>
                    <a:gd name="T85" fmla="*/ 47 h 69"/>
                    <a:gd name="T86" fmla="*/ 0 w 125"/>
                    <a:gd name="T87" fmla="*/ 40 h 69"/>
                    <a:gd name="T88" fmla="*/ 2 w 125"/>
                    <a:gd name="T89" fmla="*/ 33 h 69"/>
                    <a:gd name="T90" fmla="*/ 2 w 125"/>
                    <a:gd name="T91" fmla="*/ 26 h 69"/>
                    <a:gd name="T92" fmla="*/ 2 w 125"/>
                    <a:gd name="T93" fmla="*/ 20 h 69"/>
                    <a:gd name="T94" fmla="*/ 2 w 125"/>
                    <a:gd name="T95" fmla="*/ 13 h 69"/>
                    <a:gd name="T96" fmla="*/ 2 w 125"/>
                    <a:gd name="T97" fmla="*/ 9 h 69"/>
                    <a:gd name="T98" fmla="*/ 6 w 125"/>
                    <a:gd name="T99" fmla="*/ 9 h 69"/>
                    <a:gd name="T100" fmla="*/ 6 w 125"/>
                    <a:gd name="T101" fmla="*/ 8 h 69"/>
                    <a:gd name="T102" fmla="*/ 8 w 125"/>
                    <a:gd name="T103" fmla="*/ 7 h 69"/>
                    <a:gd name="T104" fmla="*/ 8 w 125"/>
                    <a:gd name="T105" fmla="*/ 5 h 69"/>
                    <a:gd name="T106" fmla="*/ 6 w 125"/>
                    <a:gd name="T107" fmla="*/ 4 h 69"/>
                    <a:gd name="T108" fmla="*/ 6 w 125"/>
                    <a:gd name="T109" fmla="*/ 3 h 69"/>
                    <a:gd name="T110" fmla="*/ 6 w 125"/>
                    <a:gd name="T111" fmla="*/ 1 h 69"/>
                    <a:gd name="T112" fmla="*/ 8 w 125"/>
                    <a:gd name="T113" fmla="*/ 0 h 69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</a:gdLst>
                  <a:ahLst/>
                  <a:cxnLst>
                    <a:cxn ang="T114">
                      <a:pos x="T0" y="T1"/>
                    </a:cxn>
                    <a:cxn ang="T115">
                      <a:pos x="T2" y="T3"/>
                    </a:cxn>
                    <a:cxn ang="T116">
                      <a:pos x="T4" y="T5"/>
                    </a:cxn>
                    <a:cxn ang="T117">
                      <a:pos x="T6" y="T7"/>
                    </a:cxn>
                    <a:cxn ang="T118">
                      <a:pos x="T8" y="T9"/>
                    </a:cxn>
                    <a:cxn ang="T119">
                      <a:pos x="T10" y="T11"/>
                    </a:cxn>
                    <a:cxn ang="T120">
                      <a:pos x="T12" y="T13"/>
                    </a:cxn>
                    <a:cxn ang="T121">
                      <a:pos x="T14" y="T15"/>
                    </a:cxn>
                    <a:cxn ang="T122">
                      <a:pos x="T16" y="T17"/>
                    </a:cxn>
                    <a:cxn ang="T123">
                      <a:pos x="T18" y="T19"/>
                    </a:cxn>
                    <a:cxn ang="T124">
                      <a:pos x="T20" y="T21"/>
                    </a:cxn>
                    <a:cxn ang="T125">
                      <a:pos x="T22" y="T23"/>
                    </a:cxn>
                    <a:cxn ang="T126">
                      <a:pos x="T24" y="T25"/>
                    </a:cxn>
                    <a:cxn ang="T127">
                      <a:pos x="T26" y="T27"/>
                    </a:cxn>
                    <a:cxn ang="T128">
                      <a:pos x="T28" y="T29"/>
                    </a:cxn>
                    <a:cxn ang="T129">
                      <a:pos x="T30" y="T31"/>
                    </a:cxn>
                    <a:cxn ang="T130">
                      <a:pos x="T32" y="T33"/>
                    </a:cxn>
                    <a:cxn ang="T131">
                      <a:pos x="T34" y="T35"/>
                    </a:cxn>
                    <a:cxn ang="T132">
                      <a:pos x="T36" y="T37"/>
                    </a:cxn>
                    <a:cxn ang="T133">
                      <a:pos x="T38" y="T39"/>
                    </a:cxn>
                    <a:cxn ang="T134">
                      <a:pos x="T40" y="T41"/>
                    </a:cxn>
                    <a:cxn ang="T135">
                      <a:pos x="T42" y="T43"/>
                    </a:cxn>
                    <a:cxn ang="T136">
                      <a:pos x="T44" y="T45"/>
                    </a:cxn>
                    <a:cxn ang="T137">
                      <a:pos x="T46" y="T47"/>
                    </a:cxn>
                    <a:cxn ang="T138">
                      <a:pos x="T48" y="T49"/>
                    </a:cxn>
                    <a:cxn ang="T139">
                      <a:pos x="T50" y="T51"/>
                    </a:cxn>
                    <a:cxn ang="T140">
                      <a:pos x="T52" y="T53"/>
                    </a:cxn>
                    <a:cxn ang="T141">
                      <a:pos x="T54" y="T55"/>
                    </a:cxn>
                    <a:cxn ang="T142">
                      <a:pos x="T56" y="T57"/>
                    </a:cxn>
                    <a:cxn ang="T143">
                      <a:pos x="T58" y="T59"/>
                    </a:cxn>
                    <a:cxn ang="T144">
                      <a:pos x="T60" y="T61"/>
                    </a:cxn>
                    <a:cxn ang="T145">
                      <a:pos x="T62" y="T63"/>
                    </a:cxn>
                    <a:cxn ang="T146">
                      <a:pos x="T64" y="T65"/>
                    </a:cxn>
                    <a:cxn ang="T147">
                      <a:pos x="T66" y="T67"/>
                    </a:cxn>
                    <a:cxn ang="T148">
                      <a:pos x="T68" y="T69"/>
                    </a:cxn>
                    <a:cxn ang="T149">
                      <a:pos x="T70" y="T71"/>
                    </a:cxn>
                    <a:cxn ang="T150">
                      <a:pos x="T72" y="T73"/>
                    </a:cxn>
                    <a:cxn ang="T151">
                      <a:pos x="T74" y="T75"/>
                    </a:cxn>
                    <a:cxn ang="T152">
                      <a:pos x="T76" y="T77"/>
                    </a:cxn>
                    <a:cxn ang="T153">
                      <a:pos x="T78" y="T79"/>
                    </a:cxn>
                    <a:cxn ang="T154">
                      <a:pos x="T80" y="T81"/>
                    </a:cxn>
                    <a:cxn ang="T155">
                      <a:pos x="T82" y="T83"/>
                    </a:cxn>
                    <a:cxn ang="T156">
                      <a:pos x="T84" y="T85"/>
                    </a:cxn>
                    <a:cxn ang="T157">
                      <a:pos x="T86" y="T87"/>
                    </a:cxn>
                    <a:cxn ang="T158">
                      <a:pos x="T88" y="T89"/>
                    </a:cxn>
                    <a:cxn ang="T159">
                      <a:pos x="T90" y="T91"/>
                    </a:cxn>
                    <a:cxn ang="T160">
                      <a:pos x="T92" y="T93"/>
                    </a:cxn>
                    <a:cxn ang="T161">
                      <a:pos x="T94" y="T95"/>
                    </a:cxn>
                    <a:cxn ang="T162">
                      <a:pos x="T96" y="T97"/>
                    </a:cxn>
                    <a:cxn ang="T163">
                      <a:pos x="T98" y="T99"/>
                    </a:cxn>
                    <a:cxn ang="T164">
                      <a:pos x="T100" y="T101"/>
                    </a:cxn>
                    <a:cxn ang="T165">
                      <a:pos x="T102" y="T103"/>
                    </a:cxn>
                    <a:cxn ang="T166">
                      <a:pos x="T104" y="T105"/>
                    </a:cxn>
                    <a:cxn ang="T167">
                      <a:pos x="T106" y="T107"/>
                    </a:cxn>
                    <a:cxn ang="T168">
                      <a:pos x="T108" y="T109"/>
                    </a:cxn>
                    <a:cxn ang="T169">
                      <a:pos x="T110" y="T111"/>
                    </a:cxn>
                    <a:cxn ang="T170">
                      <a:pos x="T112" y="T113"/>
                    </a:cxn>
                  </a:cxnLst>
                  <a:rect l="0" t="0" r="r" b="b"/>
                  <a:pathLst>
                    <a:path w="125" h="69">
                      <a:moveTo>
                        <a:pt x="8" y="0"/>
                      </a:moveTo>
                      <a:lnTo>
                        <a:pt x="17" y="8"/>
                      </a:lnTo>
                      <a:lnTo>
                        <a:pt x="23" y="16"/>
                      </a:lnTo>
                      <a:lnTo>
                        <a:pt x="27" y="21"/>
                      </a:lnTo>
                      <a:lnTo>
                        <a:pt x="30" y="25"/>
                      </a:lnTo>
                      <a:lnTo>
                        <a:pt x="36" y="27"/>
                      </a:lnTo>
                      <a:lnTo>
                        <a:pt x="42" y="31"/>
                      </a:lnTo>
                      <a:lnTo>
                        <a:pt x="53" y="34"/>
                      </a:lnTo>
                      <a:lnTo>
                        <a:pt x="68" y="36"/>
                      </a:lnTo>
                      <a:lnTo>
                        <a:pt x="70" y="36"/>
                      </a:lnTo>
                      <a:lnTo>
                        <a:pt x="72" y="38"/>
                      </a:lnTo>
                      <a:lnTo>
                        <a:pt x="74" y="38"/>
                      </a:lnTo>
                      <a:lnTo>
                        <a:pt x="76" y="38"/>
                      </a:lnTo>
                      <a:lnTo>
                        <a:pt x="78" y="38"/>
                      </a:lnTo>
                      <a:lnTo>
                        <a:pt x="80" y="36"/>
                      </a:lnTo>
                      <a:lnTo>
                        <a:pt x="106" y="16"/>
                      </a:lnTo>
                      <a:lnTo>
                        <a:pt x="110" y="13"/>
                      </a:lnTo>
                      <a:lnTo>
                        <a:pt x="114" y="12"/>
                      </a:lnTo>
                      <a:lnTo>
                        <a:pt x="116" y="12"/>
                      </a:lnTo>
                      <a:lnTo>
                        <a:pt x="116" y="10"/>
                      </a:lnTo>
                      <a:lnTo>
                        <a:pt x="116" y="8"/>
                      </a:lnTo>
                      <a:lnTo>
                        <a:pt x="116" y="3"/>
                      </a:lnTo>
                      <a:lnTo>
                        <a:pt x="118" y="4"/>
                      </a:lnTo>
                      <a:lnTo>
                        <a:pt x="121" y="9"/>
                      </a:lnTo>
                      <a:lnTo>
                        <a:pt x="123" y="16"/>
                      </a:lnTo>
                      <a:lnTo>
                        <a:pt x="125" y="23"/>
                      </a:lnTo>
                      <a:lnTo>
                        <a:pt x="125" y="31"/>
                      </a:lnTo>
                      <a:lnTo>
                        <a:pt x="125" y="39"/>
                      </a:lnTo>
                      <a:lnTo>
                        <a:pt x="125" y="45"/>
                      </a:lnTo>
                      <a:lnTo>
                        <a:pt x="123" y="49"/>
                      </a:lnTo>
                      <a:lnTo>
                        <a:pt x="119" y="49"/>
                      </a:lnTo>
                      <a:lnTo>
                        <a:pt x="119" y="55"/>
                      </a:lnTo>
                      <a:lnTo>
                        <a:pt x="116" y="58"/>
                      </a:lnTo>
                      <a:lnTo>
                        <a:pt x="93" y="69"/>
                      </a:lnTo>
                      <a:lnTo>
                        <a:pt x="46" y="69"/>
                      </a:lnTo>
                      <a:lnTo>
                        <a:pt x="8" y="55"/>
                      </a:lnTo>
                      <a:lnTo>
                        <a:pt x="2" y="55"/>
                      </a:lnTo>
                      <a:lnTo>
                        <a:pt x="2" y="52"/>
                      </a:lnTo>
                      <a:lnTo>
                        <a:pt x="0" y="47"/>
                      </a:lnTo>
                      <a:lnTo>
                        <a:pt x="0" y="40"/>
                      </a:lnTo>
                      <a:lnTo>
                        <a:pt x="2" y="33"/>
                      </a:lnTo>
                      <a:lnTo>
                        <a:pt x="2" y="26"/>
                      </a:lnTo>
                      <a:lnTo>
                        <a:pt x="2" y="20"/>
                      </a:lnTo>
                      <a:lnTo>
                        <a:pt x="2" y="13"/>
                      </a:lnTo>
                      <a:lnTo>
                        <a:pt x="2" y="9"/>
                      </a:lnTo>
                      <a:lnTo>
                        <a:pt x="6" y="9"/>
                      </a:lnTo>
                      <a:lnTo>
                        <a:pt x="6" y="8"/>
                      </a:lnTo>
                      <a:lnTo>
                        <a:pt x="8" y="7"/>
                      </a:lnTo>
                      <a:lnTo>
                        <a:pt x="8" y="5"/>
                      </a:lnTo>
                      <a:lnTo>
                        <a:pt x="6" y="4"/>
                      </a:lnTo>
                      <a:lnTo>
                        <a:pt x="6" y="3"/>
                      </a:lnTo>
                      <a:lnTo>
                        <a:pt x="6" y="1"/>
                      </a:lnTo>
                      <a:lnTo>
                        <a:pt x="8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1600" dirty="0">
                    <a:latin typeface="Times New Roman"/>
                    <a:cs typeface="Times New Roman"/>
                  </a:endParaRPr>
                </a:p>
              </p:txBody>
            </p:sp>
            <p:sp>
              <p:nvSpPr>
                <p:cNvPr id="910346" name="Freeform 39">
                  <a:extLst>
                    <a:ext uri="{FF2B5EF4-FFF2-40B4-BE49-F238E27FC236}">
                      <a16:creationId xmlns:a16="http://schemas.microsoft.com/office/drawing/2014/main" id="{A2CF6216-8559-FD90-FD8B-90528118A8E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22" y="3057"/>
                  <a:ext cx="125" cy="69"/>
                </a:xfrm>
                <a:custGeom>
                  <a:avLst/>
                  <a:gdLst>
                    <a:gd name="T0" fmla="*/ 8 w 125"/>
                    <a:gd name="T1" fmla="*/ 0 h 69"/>
                    <a:gd name="T2" fmla="*/ 17 w 125"/>
                    <a:gd name="T3" fmla="*/ 8 h 69"/>
                    <a:gd name="T4" fmla="*/ 23 w 125"/>
                    <a:gd name="T5" fmla="*/ 16 h 69"/>
                    <a:gd name="T6" fmla="*/ 27 w 125"/>
                    <a:gd name="T7" fmla="*/ 21 h 69"/>
                    <a:gd name="T8" fmla="*/ 30 w 125"/>
                    <a:gd name="T9" fmla="*/ 25 h 69"/>
                    <a:gd name="T10" fmla="*/ 36 w 125"/>
                    <a:gd name="T11" fmla="*/ 27 h 69"/>
                    <a:gd name="T12" fmla="*/ 42 w 125"/>
                    <a:gd name="T13" fmla="*/ 31 h 69"/>
                    <a:gd name="T14" fmla="*/ 53 w 125"/>
                    <a:gd name="T15" fmla="*/ 34 h 69"/>
                    <a:gd name="T16" fmla="*/ 68 w 125"/>
                    <a:gd name="T17" fmla="*/ 36 h 69"/>
                    <a:gd name="T18" fmla="*/ 70 w 125"/>
                    <a:gd name="T19" fmla="*/ 36 h 69"/>
                    <a:gd name="T20" fmla="*/ 70 w 125"/>
                    <a:gd name="T21" fmla="*/ 36 h 69"/>
                    <a:gd name="T22" fmla="*/ 72 w 125"/>
                    <a:gd name="T23" fmla="*/ 38 h 69"/>
                    <a:gd name="T24" fmla="*/ 74 w 125"/>
                    <a:gd name="T25" fmla="*/ 38 h 69"/>
                    <a:gd name="T26" fmla="*/ 74 w 125"/>
                    <a:gd name="T27" fmla="*/ 38 h 69"/>
                    <a:gd name="T28" fmla="*/ 76 w 125"/>
                    <a:gd name="T29" fmla="*/ 38 h 69"/>
                    <a:gd name="T30" fmla="*/ 78 w 125"/>
                    <a:gd name="T31" fmla="*/ 38 h 69"/>
                    <a:gd name="T32" fmla="*/ 80 w 125"/>
                    <a:gd name="T33" fmla="*/ 36 h 69"/>
                    <a:gd name="T34" fmla="*/ 106 w 125"/>
                    <a:gd name="T35" fmla="*/ 16 h 69"/>
                    <a:gd name="T36" fmla="*/ 110 w 125"/>
                    <a:gd name="T37" fmla="*/ 13 h 69"/>
                    <a:gd name="T38" fmla="*/ 114 w 125"/>
                    <a:gd name="T39" fmla="*/ 12 h 69"/>
                    <a:gd name="T40" fmla="*/ 114 w 125"/>
                    <a:gd name="T41" fmla="*/ 12 h 69"/>
                    <a:gd name="T42" fmla="*/ 116 w 125"/>
                    <a:gd name="T43" fmla="*/ 12 h 69"/>
                    <a:gd name="T44" fmla="*/ 116 w 125"/>
                    <a:gd name="T45" fmla="*/ 10 h 69"/>
                    <a:gd name="T46" fmla="*/ 116 w 125"/>
                    <a:gd name="T47" fmla="*/ 10 h 69"/>
                    <a:gd name="T48" fmla="*/ 116 w 125"/>
                    <a:gd name="T49" fmla="*/ 8 h 69"/>
                    <a:gd name="T50" fmla="*/ 116 w 125"/>
                    <a:gd name="T51" fmla="*/ 3 h 69"/>
                    <a:gd name="T52" fmla="*/ 118 w 125"/>
                    <a:gd name="T53" fmla="*/ 4 h 69"/>
                    <a:gd name="T54" fmla="*/ 121 w 125"/>
                    <a:gd name="T55" fmla="*/ 9 h 69"/>
                    <a:gd name="T56" fmla="*/ 123 w 125"/>
                    <a:gd name="T57" fmla="*/ 16 h 69"/>
                    <a:gd name="T58" fmla="*/ 125 w 125"/>
                    <a:gd name="T59" fmla="*/ 23 h 69"/>
                    <a:gd name="T60" fmla="*/ 125 w 125"/>
                    <a:gd name="T61" fmla="*/ 31 h 69"/>
                    <a:gd name="T62" fmla="*/ 125 w 125"/>
                    <a:gd name="T63" fmla="*/ 39 h 69"/>
                    <a:gd name="T64" fmla="*/ 125 w 125"/>
                    <a:gd name="T65" fmla="*/ 45 h 69"/>
                    <a:gd name="T66" fmla="*/ 123 w 125"/>
                    <a:gd name="T67" fmla="*/ 49 h 69"/>
                    <a:gd name="T68" fmla="*/ 119 w 125"/>
                    <a:gd name="T69" fmla="*/ 49 h 69"/>
                    <a:gd name="T70" fmla="*/ 119 w 125"/>
                    <a:gd name="T71" fmla="*/ 55 h 69"/>
                    <a:gd name="T72" fmla="*/ 116 w 125"/>
                    <a:gd name="T73" fmla="*/ 58 h 69"/>
                    <a:gd name="T74" fmla="*/ 93 w 125"/>
                    <a:gd name="T75" fmla="*/ 69 h 69"/>
                    <a:gd name="T76" fmla="*/ 46 w 125"/>
                    <a:gd name="T77" fmla="*/ 69 h 69"/>
                    <a:gd name="T78" fmla="*/ 8 w 125"/>
                    <a:gd name="T79" fmla="*/ 55 h 69"/>
                    <a:gd name="T80" fmla="*/ 2 w 125"/>
                    <a:gd name="T81" fmla="*/ 55 h 69"/>
                    <a:gd name="T82" fmla="*/ 2 w 125"/>
                    <a:gd name="T83" fmla="*/ 52 h 69"/>
                    <a:gd name="T84" fmla="*/ 0 w 125"/>
                    <a:gd name="T85" fmla="*/ 47 h 69"/>
                    <a:gd name="T86" fmla="*/ 0 w 125"/>
                    <a:gd name="T87" fmla="*/ 40 h 69"/>
                    <a:gd name="T88" fmla="*/ 2 w 125"/>
                    <a:gd name="T89" fmla="*/ 33 h 69"/>
                    <a:gd name="T90" fmla="*/ 2 w 125"/>
                    <a:gd name="T91" fmla="*/ 26 h 69"/>
                    <a:gd name="T92" fmla="*/ 2 w 125"/>
                    <a:gd name="T93" fmla="*/ 20 h 69"/>
                    <a:gd name="T94" fmla="*/ 2 w 125"/>
                    <a:gd name="T95" fmla="*/ 13 h 69"/>
                    <a:gd name="T96" fmla="*/ 2 w 125"/>
                    <a:gd name="T97" fmla="*/ 9 h 69"/>
                    <a:gd name="T98" fmla="*/ 6 w 125"/>
                    <a:gd name="T99" fmla="*/ 9 h 69"/>
                    <a:gd name="T100" fmla="*/ 6 w 125"/>
                    <a:gd name="T101" fmla="*/ 8 h 69"/>
                    <a:gd name="T102" fmla="*/ 8 w 125"/>
                    <a:gd name="T103" fmla="*/ 7 h 69"/>
                    <a:gd name="T104" fmla="*/ 8 w 125"/>
                    <a:gd name="T105" fmla="*/ 5 h 69"/>
                    <a:gd name="T106" fmla="*/ 6 w 125"/>
                    <a:gd name="T107" fmla="*/ 4 h 69"/>
                    <a:gd name="T108" fmla="*/ 6 w 125"/>
                    <a:gd name="T109" fmla="*/ 3 h 69"/>
                    <a:gd name="T110" fmla="*/ 6 w 125"/>
                    <a:gd name="T111" fmla="*/ 1 h 69"/>
                    <a:gd name="T112" fmla="*/ 8 w 125"/>
                    <a:gd name="T113" fmla="*/ 0 h 69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</a:gdLst>
                  <a:ahLst/>
                  <a:cxnLst>
                    <a:cxn ang="T114">
                      <a:pos x="T0" y="T1"/>
                    </a:cxn>
                    <a:cxn ang="T115">
                      <a:pos x="T2" y="T3"/>
                    </a:cxn>
                    <a:cxn ang="T116">
                      <a:pos x="T4" y="T5"/>
                    </a:cxn>
                    <a:cxn ang="T117">
                      <a:pos x="T6" y="T7"/>
                    </a:cxn>
                    <a:cxn ang="T118">
                      <a:pos x="T8" y="T9"/>
                    </a:cxn>
                    <a:cxn ang="T119">
                      <a:pos x="T10" y="T11"/>
                    </a:cxn>
                    <a:cxn ang="T120">
                      <a:pos x="T12" y="T13"/>
                    </a:cxn>
                    <a:cxn ang="T121">
                      <a:pos x="T14" y="T15"/>
                    </a:cxn>
                    <a:cxn ang="T122">
                      <a:pos x="T16" y="T17"/>
                    </a:cxn>
                    <a:cxn ang="T123">
                      <a:pos x="T18" y="T19"/>
                    </a:cxn>
                    <a:cxn ang="T124">
                      <a:pos x="T20" y="T21"/>
                    </a:cxn>
                    <a:cxn ang="T125">
                      <a:pos x="T22" y="T23"/>
                    </a:cxn>
                    <a:cxn ang="T126">
                      <a:pos x="T24" y="T25"/>
                    </a:cxn>
                    <a:cxn ang="T127">
                      <a:pos x="T26" y="T27"/>
                    </a:cxn>
                    <a:cxn ang="T128">
                      <a:pos x="T28" y="T29"/>
                    </a:cxn>
                    <a:cxn ang="T129">
                      <a:pos x="T30" y="T31"/>
                    </a:cxn>
                    <a:cxn ang="T130">
                      <a:pos x="T32" y="T33"/>
                    </a:cxn>
                    <a:cxn ang="T131">
                      <a:pos x="T34" y="T35"/>
                    </a:cxn>
                    <a:cxn ang="T132">
                      <a:pos x="T36" y="T37"/>
                    </a:cxn>
                    <a:cxn ang="T133">
                      <a:pos x="T38" y="T39"/>
                    </a:cxn>
                    <a:cxn ang="T134">
                      <a:pos x="T40" y="T41"/>
                    </a:cxn>
                    <a:cxn ang="T135">
                      <a:pos x="T42" y="T43"/>
                    </a:cxn>
                    <a:cxn ang="T136">
                      <a:pos x="T44" y="T45"/>
                    </a:cxn>
                    <a:cxn ang="T137">
                      <a:pos x="T46" y="T47"/>
                    </a:cxn>
                    <a:cxn ang="T138">
                      <a:pos x="T48" y="T49"/>
                    </a:cxn>
                    <a:cxn ang="T139">
                      <a:pos x="T50" y="T51"/>
                    </a:cxn>
                    <a:cxn ang="T140">
                      <a:pos x="T52" y="T53"/>
                    </a:cxn>
                    <a:cxn ang="T141">
                      <a:pos x="T54" y="T55"/>
                    </a:cxn>
                    <a:cxn ang="T142">
                      <a:pos x="T56" y="T57"/>
                    </a:cxn>
                    <a:cxn ang="T143">
                      <a:pos x="T58" y="T59"/>
                    </a:cxn>
                    <a:cxn ang="T144">
                      <a:pos x="T60" y="T61"/>
                    </a:cxn>
                    <a:cxn ang="T145">
                      <a:pos x="T62" y="T63"/>
                    </a:cxn>
                    <a:cxn ang="T146">
                      <a:pos x="T64" y="T65"/>
                    </a:cxn>
                    <a:cxn ang="T147">
                      <a:pos x="T66" y="T67"/>
                    </a:cxn>
                    <a:cxn ang="T148">
                      <a:pos x="T68" y="T69"/>
                    </a:cxn>
                    <a:cxn ang="T149">
                      <a:pos x="T70" y="T71"/>
                    </a:cxn>
                    <a:cxn ang="T150">
                      <a:pos x="T72" y="T73"/>
                    </a:cxn>
                    <a:cxn ang="T151">
                      <a:pos x="T74" y="T75"/>
                    </a:cxn>
                    <a:cxn ang="T152">
                      <a:pos x="T76" y="T77"/>
                    </a:cxn>
                    <a:cxn ang="T153">
                      <a:pos x="T78" y="T79"/>
                    </a:cxn>
                    <a:cxn ang="T154">
                      <a:pos x="T80" y="T81"/>
                    </a:cxn>
                    <a:cxn ang="T155">
                      <a:pos x="T82" y="T83"/>
                    </a:cxn>
                    <a:cxn ang="T156">
                      <a:pos x="T84" y="T85"/>
                    </a:cxn>
                    <a:cxn ang="T157">
                      <a:pos x="T86" y="T87"/>
                    </a:cxn>
                    <a:cxn ang="T158">
                      <a:pos x="T88" y="T89"/>
                    </a:cxn>
                    <a:cxn ang="T159">
                      <a:pos x="T90" y="T91"/>
                    </a:cxn>
                    <a:cxn ang="T160">
                      <a:pos x="T92" y="T93"/>
                    </a:cxn>
                    <a:cxn ang="T161">
                      <a:pos x="T94" y="T95"/>
                    </a:cxn>
                    <a:cxn ang="T162">
                      <a:pos x="T96" y="T97"/>
                    </a:cxn>
                    <a:cxn ang="T163">
                      <a:pos x="T98" y="T99"/>
                    </a:cxn>
                    <a:cxn ang="T164">
                      <a:pos x="T100" y="T101"/>
                    </a:cxn>
                    <a:cxn ang="T165">
                      <a:pos x="T102" y="T103"/>
                    </a:cxn>
                    <a:cxn ang="T166">
                      <a:pos x="T104" y="T105"/>
                    </a:cxn>
                    <a:cxn ang="T167">
                      <a:pos x="T106" y="T107"/>
                    </a:cxn>
                    <a:cxn ang="T168">
                      <a:pos x="T108" y="T109"/>
                    </a:cxn>
                    <a:cxn ang="T169">
                      <a:pos x="T110" y="T111"/>
                    </a:cxn>
                    <a:cxn ang="T170">
                      <a:pos x="T112" y="T113"/>
                    </a:cxn>
                  </a:cxnLst>
                  <a:rect l="0" t="0" r="r" b="b"/>
                  <a:pathLst>
                    <a:path w="125" h="69">
                      <a:moveTo>
                        <a:pt x="8" y="0"/>
                      </a:moveTo>
                      <a:lnTo>
                        <a:pt x="17" y="8"/>
                      </a:lnTo>
                      <a:lnTo>
                        <a:pt x="23" y="16"/>
                      </a:lnTo>
                      <a:lnTo>
                        <a:pt x="27" y="21"/>
                      </a:lnTo>
                      <a:lnTo>
                        <a:pt x="30" y="25"/>
                      </a:lnTo>
                      <a:lnTo>
                        <a:pt x="36" y="27"/>
                      </a:lnTo>
                      <a:lnTo>
                        <a:pt x="42" y="31"/>
                      </a:lnTo>
                      <a:lnTo>
                        <a:pt x="53" y="34"/>
                      </a:lnTo>
                      <a:lnTo>
                        <a:pt x="68" y="36"/>
                      </a:lnTo>
                      <a:lnTo>
                        <a:pt x="70" y="36"/>
                      </a:lnTo>
                      <a:lnTo>
                        <a:pt x="72" y="38"/>
                      </a:lnTo>
                      <a:lnTo>
                        <a:pt x="74" y="38"/>
                      </a:lnTo>
                      <a:lnTo>
                        <a:pt x="76" y="38"/>
                      </a:lnTo>
                      <a:lnTo>
                        <a:pt x="78" y="38"/>
                      </a:lnTo>
                      <a:lnTo>
                        <a:pt x="80" y="36"/>
                      </a:lnTo>
                      <a:lnTo>
                        <a:pt x="106" y="16"/>
                      </a:lnTo>
                      <a:lnTo>
                        <a:pt x="110" y="13"/>
                      </a:lnTo>
                      <a:lnTo>
                        <a:pt x="114" y="12"/>
                      </a:lnTo>
                      <a:lnTo>
                        <a:pt x="116" y="12"/>
                      </a:lnTo>
                      <a:lnTo>
                        <a:pt x="116" y="10"/>
                      </a:lnTo>
                      <a:lnTo>
                        <a:pt x="116" y="8"/>
                      </a:lnTo>
                      <a:lnTo>
                        <a:pt x="116" y="3"/>
                      </a:lnTo>
                      <a:lnTo>
                        <a:pt x="118" y="4"/>
                      </a:lnTo>
                      <a:lnTo>
                        <a:pt x="121" y="9"/>
                      </a:lnTo>
                      <a:lnTo>
                        <a:pt x="123" y="16"/>
                      </a:lnTo>
                      <a:lnTo>
                        <a:pt x="125" y="23"/>
                      </a:lnTo>
                      <a:lnTo>
                        <a:pt x="125" y="31"/>
                      </a:lnTo>
                      <a:lnTo>
                        <a:pt x="125" y="39"/>
                      </a:lnTo>
                      <a:lnTo>
                        <a:pt x="125" y="45"/>
                      </a:lnTo>
                      <a:lnTo>
                        <a:pt x="123" y="49"/>
                      </a:lnTo>
                      <a:lnTo>
                        <a:pt x="119" y="49"/>
                      </a:lnTo>
                      <a:lnTo>
                        <a:pt x="119" y="55"/>
                      </a:lnTo>
                      <a:lnTo>
                        <a:pt x="116" y="58"/>
                      </a:lnTo>
                      <a:lnTo>
                        <a:pt x="93" y="69"/>
                      </a:lnTo>
                      <a:lnTo>
                        <a:pt x="46" y="69"/>
                      </a:lnTo>
                      <a:lnTo>
                        <a:pt x="8" y="55"/>
                      </a:lnTo>
                      <a:lnTo>
                        <a:pt x="2" y="55"/>
                      </a:lnTo>
                      <a:lnTo>
                        <a:pt x="2" y="52"/>
                      </a:lnTo>
                      <a:lnTo>
                        <a:pt x="0" y="47"/>
                      </a:lnTo>
                      <a:lnTo>
                        <a:pt x="0" y="40"/>
                      </a:lnTo>
                      <a:lnTo>
                        <a:pt x="2" y="33"/>
                      </a:lnTo>
                      <a:lnTo>
                        <a:pt x="2" y="26"/>
                      </a:lnTo>
                      <a:lnTo>
                        <a:pt x="2" y="20"/>
                      </a:lnTo>
                      <a:lnTo>
                        <a:pt x="2" y="13"/>
                      </a:lnTo>
                      <a:lnTo>
                        <a:pt x="2" y="9"/>
                      </a:lnTo>
                      <a:lnTo>
                        <a:pt x="6" y="9"/>
                      </a:lnTo>
                      <a:lnTo>
                        <a:pt x="6" y="8"/>
                      </a:lnTo>
                      <a:lnTo>
                        <a:pt x="8" y="7"/>
                      </a:lnTo>
                      <a:lnTo>
                        <a:pt x="8" y="5"/>
                      </a:lnTo>
                      <a:lnTo>
                        <a:pt x="6" y="4"/>
                      </a:lnTo>
                      <a:lnTo>
                        <a:pt x="6" y="3"/>
                      </a:lnTo>
                      <a:lnTo>
                        <a:pt x="6" y="1"/>
                      </a:lnTo>
                      <a:lnTo>
                        <a:pt x="8" y="0"/>
                      </a:lnTo>
                      <a:close/>
                    </a:path>
                  </a:pathLst>
                </a:custGeom>
                <a:solidFill>
                  <a:srgbClr val="4C4C4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1600" dirty="0">
                    <a:latin typeface="Times New Roman"/>
                    <a:cs typeface="Times New Roman"/>
                  </a:endParaRPr>
                </a:p>
              </p:txBody>
            </p:sp>
            <p:sp>
              <p:nvSpPr>
                <p:cNvPr id="910347" name="Freeform 40">
                  <a:extLst>
                    <a:ext uri="{FF2B5EF4-FFF2-40B4-BE49-F238E27FC236}">
                      <a16:creationId xmlns:a16="http://schemas.microsoft.com/office/drawing/2014/main" id="{31F316F3-6778-527A-D9AD-D1CE3E19A98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28" y="3073"/>
                  <a:ext cx="119" cy="53"/>
                </a:xfrm>
                <a:custGeom>
                  <a:avLst/>
                  <a:gdLst>
                    <a:gd name="T0" fmla="*/ 21 w 119"/>
                    <a:gd name="T1" fmla="*/ 46 h 53"/>
                    <a:gd name="T2" fmla="*/ 17 w 119"/>
                    <a:gd name="T3" fmla="*/ 42 h 53"/>
                    <a:gd name="T4" fmla="*/ 15 w 119"/>
                    <a:gd name="T5" fmla="*/ 37 h 53"/>
                    <a:gd name="T6" fmla="*/ 11 w 119"/>
                    <a:gd name="T7" fmla="*/ 33 h 53"/>
                    <a:gd name="T8" fmla="*/ 9 w 119"/>
                    <a:gd name="T9" fmla="*/ 29 h 53"/>
                    <a:gd name="T10" fmla="*/ 7 w 119"/>
                    <a:gd name="T11" fmla="*/ 24 h 53"/>
                    <a:gd name="T12" fmla="*/ 4 w 119"/>
                    <a:gd name="T13" fmla="*/ 20 h 53"/>
                    <a:gd name="T14" fmla="*/ 2 w 119"/>
                    <a:gd name="T15" fmla="*/ 17 h 53"/>
                    <a:gd name="T16" fmla="*/ 0 w 119"/>
                    <a:gd name="T17" fmla="*/ 11 h 53"/>
                    <a:gd name="T18" fmla="*/ 4 w 119"/>
                    <a:gd name="T19" fmla="*/ 17 h 53"/>
                    <a:gd name="T20" fmla="*/ 9 w 119"/>
                    <a:gd name="T21" fmla="*/ 23 h 53"/>
                    <a:gd name="T22" fmla="*/ 13 w 119"/>
                    <a:gd name="T23" fmla="*/ 28 h 53"/>
                    <a:gd name="T24" fmla="*/ 19 w 119"/>
                    <a:gd name="T25" fmla="*/ 35 h 53"/>
                    <a:gd name="T26" fmla="*/ 24 w 119"/>
                    <a:gd name="T27" fmla="*/ 40 h 53"/>
                    <a:gd name="T28" fmla="*/ 30 w 119"/>
                    <a:gd name="T29" fmla="*/ 44 h 53"/>
                    <a:gd name="T30" fmla="*/ 40 w 119"/>
                    <a:gd name="T31" fmla="*/ 45 h 53"/>
                    <a:gd name="T32" fmla="*/ 49 w 119"/>
                    <a:gd name="T33" fmla="*/ 45 h 53"/>
                    <a:gd name="T34" fmla="*/ 59 w 119"/>
                    <a:gd name="T35" fmla="*/ 45 h 53"/>
                    <a:gd name="T36" fmla="*/ 70 w 119"/>
                    <a:gd name="T37" fmla="*/ 44 h 53"/>
                    <a:gd name="T38" fmla="*/ 79 w 119"/>
                    <a:gd name="T39" fmla="*/ 42 h 53"/>
                    <a:gd name="T40" fmla="*/ 89 w 119"/>
                    <a:gd name="T41" fmla="*/ 40 h 53"/>
                    <a:gd name="T42" fmla="*/ 98 w 119"/>
                    <a:gd name="T43" fmla="*/ 36 h 53"/>
                    <a:gd name="T44" fmla="*/ 106 w 119"/>
                    <a:gd name="T45" fmla="*/ 32 h 53"/>
                    <a:gd name="T46" fmla="*/ 112 w 119"/>
                    <a:gd name="T47" fmla="*/ 26 h 53"/>
                    <a:gd name="T48" fmla="*/ 115 w 119"/>
                    <a:gd name="T49" fmla="*/ 18 h 53"/>
                    <a:gd name="T50" fmla="*/ 115 w 119"/>
                    <a:gd name="T51" fmla="*/ 17 h 53"/>
                    <a:gd name="T52" fmla="*/ 115 w 119"/>
                    <a:gd name="T53" fmla="*/ 14 h 53"/>
                    <a:gd name="T54" fmla="*/ 115 w 119"/>
                    <a:gd name="T55" fmla="*/ 11 h 53"/>
                    <a:gd name="T56" fmla="*/ 117 w 119"/>
                    <a:gd name="T57" fmla="*/ 9 h 53"/>
                    <a:gd name="T58" fmla="*/ 117 w 119"/>
                    <a:gd name="T59" fmla="*/ 6 h 53"/>
                    <a:gd name="T60" fmla="*/ 117 w 119"/>
                    <a:gd name="T61" fmla="*/ 5 h 53"/>
                    <a:gd name="T62" fmla="*/ 117 w 119"/>
                    <a:gd name="T63" fmla="*/ 2 h 53"/>
                    <a:gd name="T64" fmla="*/ 117 w 119"/>
                    <a:gd name="T65" fmla="*/ 0 h 53"/>
                    <a:gd name="T66" fmla="*/ 117 w 119"/>
                    <a:gd name="T67" fmla="*/ 5 h 53"/>
                    <a:gd name="T68" fmla="*/ 119 w 119"/>
                    <a:gd name="T69" fmla="*/ 10 h 53"/>
                    <a:gd name="T70" fmla="*/ 119 w 119"/>
                    <a:gd name="T71" fmla="*/ 15 h 53"/>
                    <a:gd name="T72" fmla="*/ 119 w 119"/>
                    <a:gd name="T73" fmla="*/ 19 h 53"/>
                    <a:gd name="T74" fmla="*/ 119 w 119"/>
                    <a:gd name="T75" fmla="*/ 24 h 53"/>
                    <a:gd name="T76" fmla="*/ 119 w 119"/>
                    <a:gd name="T77" fmla="*/ 28 h 53"/>
                    <a:gd name="T78" fmla="*/ 119 w 119"/>
                    <a:gd name="T79" fmla="*/ 31 h 53"/>
                    <a:gd name="T80" fmla="*/ 117 w 119"/>
                    <a:gd name="T81" fmla="*/ 33 h 53"/>
                    <a:gd name="T82" fmla="*/ 113 w 119"/>
                    <a:gd name="T83" fmla="*/ 33 h 53"/>
                    <a:gd name="T84" fmla="*/ 113 w 119"/>
                    <a:gd name="T85" fmla="*/ 39 h 53"/>
                    <a:gd name="T86" fmla="*/ 110 w 119"/>
                    <a:gd name="T87" fmla="*/ 42 h 53"/>
                    <a:gd name="T88" fmla="*/ 87 w 119"/>
                    <a:gd name="T89" fmla="*/ 53 h 53"/>
                    <a:gd name="T90" fmla="*/ 40 w 119"/>
                    <a:gd name="T91" fmla="*/ 53 h 53"/>
                    <a:gd name="T92" fmla="*/ 21 w 119"/>
                    <a:gd name="T93" fmla="*/ 46 h 53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</a:gdLst>
                  <a:ahLst/>
                  <a:cxnLst>
                    <a:cxn ang="T94">
                      <a:pos x="T0" y="T1"/>
                    </a:cxn>
                    <a:cxn ang="T95">
                      <a:pos x="T2" y="T3"/>
                    </a:cxn>
                    <a:cxn ang="T96">
                      <a:pos x="T4" y="T5"/>
                    </a:cxn>
                    <a:cxn ang="T97">
                      <a:pos x="T6" y="T7"/>
                    </a:cxn>
                    <a:cxn ang="T98">
                      <a:pos x="T8" y="T9"/>
                    </a:cxn>
                    <a:cxn ang="T99">
                      <a:pos x="T10" y="T11"/>
                    </a:cxn>
                    <a:cxn ang="T100">
                      <a:pos x="T12" y="T13"/>
                    </a:cxn>
                    <a:cxn ang="T101">
                      <a:pos x="T14" y="T15"/>
                    </a:cxn>
                    <a:cxn ang="T102">
                      <a:pos x="T16" y="T17"/>
                    </a:cxn>
                    <a:cxn ang="T103">
                      <a:pos x="T18" y="T19"/>
                    </a:cxn>
                    <a:cxn ang="T104">
                      <a:pos x="T20" y="T21"/>
                    </a:cxn>
                    <a:cxn ang="T105">
                      <a:pos x="T22" y="T23"/>
                    </a:cxn>
                    <a:cxn ang="T106">
                      <a:pos x="T24" y="T25"/>
                    </a:cxn>
                    <a:cxn ang="T107">
                      <a:pos x="T26" y="T27"/>
                    </a:cxn>
                    <a:cxn ang="T108">
                      <a:pos x="T28" y="T29"/>
                    </a:cxn>
                    <a:cxn ang="T109">
                      <a:pos x="T30" y="T31"/>
                    </a:cxn>
                    <a:cxn ang="T110">
                      <a:pos x="T32" y="T33"/>
                    </a:cxn>
                    <a:cxn ang="T111">
                      <a:pos x="T34" y="T35"/>
                    </a:cxn>
                    <a:cxn ang="T112">
                      <a:pos x="T36" y="T37"/>
                    </a:cxn>
                    <a:cxn ang="T113">
                      <a:pos x="T38" y="T39"/>
                    </a:cxn>
                    <a:cxn ang="T114">
                      <a:pos x="T40" y="T41"/>
                    </a:cxn>
                    <a:cxn ang="T115">
                      <a:pos x="T42" y="T43"/>
                    </a:cxn>
                    <a:cxn ang="T116">
                      <a:pos x="T44" y="T45"/>
                    </a:cxn>
                    <a:cxn ang="T117">
                      <a:pos x="T46" y="T47"/>
                    </a:cxn>
                    <a:cxn ang="T118">
                      <a:pos x="T48" y="T49"/>
                    </a:cxn>
                    <a:cxn ang="T119">
                      <a:pos x="T50" y="T51"/>
                    </a:cxn>
                    <a:cxn ang="T120">
                      <a:pos x="T52" y="T53"/>
                    </a:cxn>
                    <a:cxn ang="T121">
                      <a:pos x="T54" y="T55"/>
                    </a:cxn>
                    <a:cxn ang="T122">
                      <a:pos x="T56" y="T57"/>
                    </a:cxn>
                    <a:cxn ang="T123">
                      <a:pos x="T58" y="T59"/>
                    </a:cxn>
                    <a:cxn ang="T124">
                      <a:pos x="T60" y="T61"/>
                    </a:cxn>
                    <a:cxn ang="T125">
                      <a:pos x="T62" y="T63"/>
                    </a:cxn>
                    <a:cxn ang="T126">
                      <a:pos x="T64" y="T65"/>
                    </a:cxn>
                    <a:cxn ang="T127">
                      <a:pos x="T66" y="T67"/>
                    </a:cxn>
                    <a:cxn ang="T128">
                      <a:pos x="T68" y="T69"/>
                    </a:cxn>
                    <a:cxn ang="T129">
                      <a:pos x="T70" y="T71"/>
                    </a:cxn>
                    <a:cxn ang="T130">
                      <a:pos x="T72" y="T73"/>
                    </a:cxn>
                    <a:cxn ang="T131">
                      <a:pos x="T74" y="T75"/>
                    </a:cxn>
                    <a:cxn ang="T132">
                      <a:pos x="T76" y="T77"/>
                    </a:cxn>
                    <a:cxn ang="T133">
                      <a:pos x="T78" y="T79"/>
                    </a:cxn>
                    <a:cxn ang="T134">
                      <a:pos x="T80" y="T81"/>
                    </a:cxn>
                    <a:cxn ang="T135">
                      <a:pos x="T82" y="T83"/>
                    </a:cxn>
                    <a:cxn ang="T136">
                      <a:pos x="T84" y="T85"/>
                    </a:cxn>
                    <a:cxn ang="T137">
                      <a:pos x="T86" y="T87"/>
                    </a:cxn>
                    <a:cxn ang="T138">
                      <a:pos x="T88" y="T89"/>
                    </a:cxn>
                    <a:cxn ang="T139">
                      <a:pos x="T90" y="T91"/>
                    </a:cxn>
                    <a:cxn ang="T140">
                      <a:pos x="T92" y="T93"/>
                    </a:cxn>
                  </a:cxnLst>
                  <a:rect l="0" t="0" r="r" b="b"/>
                  <a:pathLst>
                    <a:path w="119" h="53">
                      <a:moveTo>
                        <a:pt x="21" y="46"/>
                      </a:moveTo>
                      <a:lnTo>
                        <a:pt x="17" y="42"/>
                      </a:lnTo>
                      <a:lnTo>
                        <a:pt x="15" y="37"/>
                      </a:lnTo>
                      <a:lnTo>
                        <a:pt x="11" y="33"/>
                      </a:lnTo>
                      <a:lnTo>
                        <a:pt x="9" y="29"/>
                      </a:lnTo>
                      <a:lnTo>
                        <a:pt x="7" y="24"/>
                      </a:lnTo>
                      <a:lnTo>
                        <a:pt x="4" y="20"/>
                      </a:lnTo>
                      <a:lnTo>
                        <a:pt x="2" y="17"/>
                      </a:lnTo>
                      <a:lnTo>
                        <a:pt x="0" y="11"/>
                      </a:lnTo>
                      <a:lnTo>
                        <a:pt x="4" y="17"/>
                      </a:lnTo>
                      <a:lnTo>
                        <a:pt x="9" y="23"/>
                      </a:lnTo>
                      <a:lnTo>
                        <a:pt x="13" y="28"/>
                      </a:lnTo>
                      <a:lnTo>
                        <a:pt x="19" y="35"/>
                      </a:lnTo>
                      <a:lnTo>
                        <a:pt x="24" y="40"/>
                      </a:lnTo>
                      <a:lnTo>
                        <a:pt x="30" y="44"/>
                      </a:lnTo>
                      <a:lnTo>
                        <a:pt x="40" y="45"/>
                      </a:lnTo>
                      <a:lnTo>
                        <a:pt x="49" y="45"/>
                      </a:lnTo>
                      <a:lnTo>
                        <a:pt x="59" y="45"/>
                      </a:lnTo>
                      <a:lnTo>
                        <a:pt x="70" y="44"/>
                      </a:lnTo>
                      <a:lnTo>
                        <a:pt x="79" y="42"/>
                      </a:lnTo>
                      <a:lnTo>
                        <a:pt x="89" y="40"/>
                      </a:lnTo>
                      <a:lnTo>
                        <a:pt x="98" y="36"/>
                      </a:lnTo>
                      <a:lnTo>
                        <a:pt x="106" y="32"/>
                      </a:lnTo>
                      <a:lnTo>
                        <a:pt x="112" y="26"/>
                      </a:lnTo>
                      <a:lnTo>
                        <a:pt x="115" y="18"/>
                      </a:lnTo>
                      <a:lnTo>
                        <a:pt x="115" y="17"/>
                      </a:lnTo>
                      <a:lnTo>
                        <a:pt x="115" y="14"/>
                      </a:lnTo>
                      <a:lnTo>
                        <a:pt x="115" y="11"/>
                      </a:lnTo>
                      <a:lnTo>
                        <a:pt x="117" y="9"/>
                      </a:lnTo>
                      <a:lnTo>
                        <a:pt x="117" y="6"/>
                      </a:lnTo>
                      <a:lnTo>
                        <a:pt x="117" y="5"/>
                      </a:lnTo>
                      <a:lnTo>
                        <a:pt x="117" y="2"/>
                      </a:lnTo>
                      <a:lnTo>
                        <a:pt x="117" y="0"/>
                      </a:lnTo>
                      <a:lnTo>
                        <a:pt x="117" y="5"/>
                      </a:lnTo>
                      <a:lnTo>
                        <a:pt x="119" y="10"/>
                      </a:lnTo>
                      <a:lnTo>
                        <a:pt x="119" y="15"/>
                      </a:lnTo>
                      <a:lnTo>
                        <a:pt x="119" y="19"/>
                      </a:lnTo>
                      <a:lnTo>
                        <a:pt x="119" y="24"/>
                      </a:lnTo>
                      <a:lnTo>
                        <a:pt x="119" y="28"/>
                      </a:lnTo>
                      <a:lnTo>
                        <a:pt x="119" y="31"/>
                      </a:lnTo>
                      <a:lnTo>
                        <a:pt x="117" y="33"/>
                      </a:lnTo>
                      <a:lnTo>
                        <a:pt x="113" y="33"/>
                      </a:lnTo>
                      <a:lnTo>
                        <a:pt x="113" y="39"/>
                      </a:lnTo>
                      <a:lnTo>
                        <a:pt x="110" y="42"/>
                      </a:lnTo>
                      <a:lnTo>
                        <a:pt x="87" y="53"/>
                      </a:lnTo>
                      <a:lnTo>
                        <a:pt x="40" y="53"/>
                      </a:lnTo>
                      <a:lnTo>
                        <a:pt x="21" y="46"/>
                      </a:lnTo>
                      <a:close/>
                    </a:path>
                  </a:pathLst>
                </a:custGeom>
                <a:solidFill>
                  <a:srgbClr val="E6CFC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1600" dirty="0">
                    <a:latin typeface="Times New Roman"/>
                    <a:cs typeface="Times New Roman"/>
                  </a:endParaRPr>
                </a:p>
              </p:txBody>
            </p:sp>
            <p:sp>
              <p:nvSpPr>
                <p:cNvPr id="910348" name="Freeform 41">
                  <a:extLst>
                    <a:ext uri="{FF2B5EF4-FFF2-40B4-BE49-F238E27FC236}">
                      <a16:creationId xmlns:a16="http://schemas.microsoft.com/office/drawing/2014/main" id="{B8E12E41-69A8-72D7-81A4-7F0BED446CF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35" y="3062"/>
                  <a:ext cx="91" cy="43"/>
                </a:xfrm>
                <a:custGeom>
                  <a:avLst/>
                  <a:gdLst>
                    <a:gd name="T0" fmla="*/ 91 w 91"/>
                    <a:gd name="T1" fmla="*/ 11 h 43"/>
                    <a:gd name="T2" fmla="*/ 91 w 91"/>
                    <a:gd name="T3" fmla="*/ 15 h 43"/>
                    <a:gd name="T4" fmla="*/ 91 w 91"/>
                    <a:gd name="T5" fmla="*/ 17 h 43"/>
                    <a:gd name="T6" fmla="*/ 91 w 91"/>
                    <a:gd name="T7" fmla="*/ 21 h 43"/>
                    <a:gd name="T8" fmla="*/ 89 w 91"/>
                    <a:gd name="T9" fmla="*/ 25 h 43"/>
                    <a:gd name="T10" fmla="*/ 88 w 91"/>
                    <a:gd name="T11" fmla="*/ 28 h 43"/>
                    <a:gd name="T12" fmla="*/ 86 w 91"/>
                    <a:gd name="T13" fmla="*/ 30 h 43"/>
                    <a:gd name="T14" fmla="*/ 82 w 91"/>
                    <a:gd name="T15" fmla="*/ 34 h 43"/>
                    <a:gd name="T16" fmla="*/ 78 w 91"/>
                    <a:gd name="T17" fmla="*/ 37 h 43"/>
                    <a:gd name="T18" fmla="*/ 74 w 91"/>
                    <a:gd name="T19" fmla="*/ 38 h 43"/>
                    <a:gd name="T20" fmla="*/ 69 w 91"/>
                    <a:gd name="T21" fmla="*/ 39 h 43"/>
                    <a:gd name="T22" fmla="*/ 61 w 91"/>
                    <a:gd name="T23" fmla="*/ 42 h 43"/>
                    <a:gd name="T24" fmla="*/ 55 w 91"/>
                    <a:gd name="T25" fmla="*/ 42 h 43"/>
                    <a:gd name="T26" fmla="*/ 48 w 91"/>
                    <a:gd name="T27" fmla="*/ 43 h 43"/>
                    <a:gd name="T28" fmla="*/ 42 w 91"/>
                    <a:gd name="T29" fmla="*/ 43 h 43"/>
                    <a:gd name="T30" fmla="*/ 34 w 91"/>
                    <a:gd name="T31" fmla="*/ 40 h 43"/>
                    <a:gd name="T32" fmla="*/ 29 w 91"/>
                    <a:gd name="T33" fmla="*/ 38 h 43"/>
                    <a:gd name="T34" fmla="*/ 23 w 91"/>
                    <a:gd name="T35" fmla="*/ 34 h 43"/>
                    <a:gd name="T36" fmla="*/ 19 w 91"/>
                    <a:gd name="T37" fmla="*/ 29 h 43"/>
                    <a:gd name="T38" fmla="*/ 15 w 91"/>
                    <a:gd name="T39" fmla="*/ 25 h 43"/>
                    <a:gd name="T40" fmla="*/ 12 w 91"/>
                    <a:gd name="T41" fmla="*/ 20 h 43"/>
                    <a:gd name="T42" fmla="*/ 8 w 91"/>
                    <a:gd name="T43" fmla="*/ 15 h 43"/>
                    <a:gd name="T44" fmla="*/ 6 w 91"/>
                    <a:gd name="T45" fmla="*/ 9 h 43"/>
                    <a:gd name="T46" fmla="*/ 2 w 91"/>
                    <a:gd name="T47" fmla="*/ 4 h 43"/>
                    <a:gd name="T48" fmla="*/ 0 w 91"/>
                    <a:gd name="T49" fmla="*/ 0 h 43"/>
                    <a:gd name="T50" fmla="*/ 6 w 91"/>
                    <a:gd name="T51" fmla="*/ 7 h 43"/>
                    <a:gd name="T52" fmla="*/ 12 w 91"/>
                    <a:gd name="T53" fmla="*/ 12 h 43"/>
                    <a:gd name="T54" fmla="*/ 15 w 91"/>
                    <a:gd name="T55" fmla="*/ 17 h 43"/>
                    <a:gd name="T56" fmla="*/ 19 w 91"/>
                    <a:gd name="T57" fmla="*/ 21 h 43"/>
                    <a:gd name="T58" fmla="*/ 23 w 91"/>
                    <a:gd name="T59" fmla="*/ 24 h 43"/>
                    <a:gd name="T60" fmla="*/ 31 w 91"/>
                    <a:gd name="T61" fmla="*/ 26 h 43"/>
                    <a:gd name="T62" fmla="*/ 40 w 91"/>
                    <a:gd name="T63" fmla="*/ 29 h 43"/>
                    <a:gd name="T64" fmla="*/ 55 w 91"/>
                    <a:gd name="T65" fmla="*/ 31 h 43"/>
                    <a:gd name="T66" fmla="*/ 57 w 91"/>
                    <a:gd name="T67" fmla="*/ 31 h 43"/>
                    <a:gd name="T68" fmla="*/ 57 w 91"/>
                    <a:gd name="T69" fmla="*/ 31 h 43"/>
                    <a:gd name="T70" fmla="*/ 59 w 91"/>
                    <a:gd name="T71" fmla="*/ 33 h 43"/>
                    <a:gd name="T72" fmla="*/ 61 w 91"/>
                    <a:gd name="T73" fmla="*/ 33 h 43"/>
                    <a:gd name="T74" fmla="*/ 61 w 91"/>
                    <a:gd name="T75" fmla="*/ 33 h 43"/>
                    <a:gd name="T76" fmla="*/ 63 w 91"/>
                    <a:gd name="T77" fmla="*/ 33 h 43"/>
                    <a:gd name="T78" fmla="*/ 65 w 91"/>
                    <a:gd name="T79" fmla="*/ 33 h 43"/>
                    <a:gd name="T80" fmla="*/ 67 w 91"/>
                    <a:gd name="T81" fmla="*/ 31 h 43"/>
                    <a:gd name="T82" fmla="*/ 91 w 91"/>
                    <a:gd name="T83" fmla="*/ 11 h 43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</a:gdLst>
                  <a:ahLst/>
                  <a:cxnLst>
                    <a:cxn ang="T84">
                      <a:pos x="T0" y="T1"/>
                    </a:cxn>
                    <a:cxn ang="T85">
                      <a:pos x="T2" y="T3"/>
                    </a:cxn>
                    <a:cxn ang="T86">
                      <a:pos x="T4" y="T5"/>
                    </a:cxn>
                    <a:cxn ang="T87">
                      <a:pos x="T6" y="T7"/>
                    </a:cxn>
                    <a:cxn ang="T88">
                      <a:pos x="T8" y="T9"/>
                    </a:cxn>
                    <a:cxn ang="T89">
                      <a:pos x="T10" y="T11"/>
                    </a:cxn>
                    <a:cxn ang="T90">
                      <a:pos x="T12" y="T13"/>
                    </a:cxn>
                    <a:cxn ang="T91">
                      <a:pos x="T14" y="T15"/>
                    </a:cxn>
                    <a:cxn ang="T92">
                      <a:pos x="T16" y="T17"/>
                    </a:cxn>
                    <a:cxn ang="T93">
                      <a:pos x="T18" y="T19"/>
                    </a:cxn>
                    <a:cxn ang="T94">
                      <a:pos x="T20" y="T21"/>
                    </a:cxn>
                    <a:cxn ang="T95">
                      <a:pos x="T22" y="T23"/>
                    </a:cxn>
                    <a:cxn ang="T96">
                      <a:pos x="T24" y="T25"/>
                    </a:cxn>
                    <a:cxn ang="T97">
                      <a:pos x="T26" y="T27"/>
                    </a:cxn>
                    <a:cxn ang="T98">
                      <a:pos x="T28" y="T29"/>
                    </a:cxn>
                    <a:cxn ang="T99">
                      <a:pos x="T30" y="T31"/>
                    </a:cxn>
                    <a:cxn ang="T100">
                      <a:pos x="T32" y="T33"/>
                    </a:cxn>
                    <a:cxn ang="T101">
                      <a:pos x="T34" y="T35"/>
                    </a:cxn>
                    <a:cxn ang="T102">
                      <a:pos x="T36" y="T37"/>
                    </a:cxn>
                    <a:cxn ang="T103">
                      <a:pos x="T38" y="T39"/>
                    </a:cxn>
                    <a:cxn ang="T104">
                      <a:pos x="T40" y="T41"/>
                    </a:cxn>
                    <a:cxn ang="T105">
                      <a:pos x="T42" y="T43"/>
                    </a:cxn>
                    <a:cxn ang="T106">
                      <a:pos x="T44" y="T45"/>
                    </a:cxn>
                    <a:cxn ang="T107">
                      <a:pos x="T46" y="T47"/>
                    </a:cxn>
                    <a:cxn ang="T108">
                      <a:pos x="T48" y="T49"/>
                    </a:cxn>
                    <a:cxn ang="T109">
                      <a:pos x="T50" y="T51"/>
                    </a:cxn>
                    <a:cxn ang="T110">
                      <a:pos x="T52" y="T53"/>
                    </a:cxn>
                    <a:cxn ang="T111">
                      <a:pos x="T54" y="T55"/>
                    </a:cxn>
                    <a:cxn ang="T112">
                      <a:pos x="T56" y="T57"/>
                    </a:cxn>
                    <a:cxn ang="T113">
                      <a:pos x="T58" y="T59"/>
                    </a:cxn>
                    <a:cxn ang="T114">
                      <a:pos x="T60" y="T61"/>
                    </a:cxn>
                    <a:cxn ang="T115">
                      <a:pos x="T62" y="T63"/>
                    </a:cxn>
                    <a:cxn ang="T116">
                      <a:pos x="T64" y="T65"/>
                    </a:cxn>
                    <a:cxn ang="T117">
                      <a:pos x="T66" y="T67"/>
                    </a:cxn>
                    <a:cxn ang="T118">
                      <a:pos x="T68" y="T69"/>
                    </a:cxn>
                    <a:cxn ang="T119">
                      <a:pos x="T70" y="T71"/>
                    </a:cxn>
                    <a:cxn ang="T120">
                      <a:pos x="T72" y="T73"/>
                    </a:cxn>
                    <a:cxn ang="T121">
                      <a:pos x="T74" y="T75"/>
                    </a:cxn>
                    <a:cxn ang="T122">
                      <a:pos x="T76" y="T77"/>
                    </a:cxn>
                    <a:cxn ang="T123">
                      <a:pos x="T78" y="T79"/>
                    </a:cxn>
                    <a:cxn ang="T124">
                      <a:pos x="T80" y="T81"/>
                    </a:cxn>
                    <a:cxn ang="T125">
                      <a:pos x="T82" y="T83"/>
                    </a:cxn>
                  </a:cxnLst>
                  <a:rect l="0" t="0" r="r" b="b"/>
                  <a:pathLst>
                    <a:path w="91" h="43">
                      <a:moveTo>
                        <a:pt x="91" y="11"/>
                      </a:moveTo>
                      <a:lnTo>
                        <a:pt x="91" y="15"/>
                      </a:lnTo>
                      <a:lnTo>
                        <a:pt x="91" y="17"/>
                      </a:lnTo>
                      <a:lnTo>
                        <a:pt x="91" y="21"/>
                      </a:lnTo>
                      <a:lnTo>
                        <a:pt x="89" y="25"/>
                      </a:lnTo>
                      <a:lnTo>
                        <a:pt x="88" y="28"/>
                      </a:lnTo>
                      <a:lnTo>
                        <a:pt x="86" y="30"/>
                      </a:lnTo>
                      <a:lnTo>
                        <a:pt x="82" y="34"/>
                      </a:lnTo>
                      <a:lnTo>
                        <a:pt x="78" y="37"/>
                      </a:lnTo>
                      <a:lnTo>
                        <a:pt x="74" y="38"/>
                      </a:lnTo>
                      <a:lnTo>
                        <a:pt x="69" y="39"/>
                      </a:lnTo>
                      <a:lnTo>
                        <a:pt x="61" y="42"/>
                      </a:lnTo>
                      <a:lnTo>
                        <a:pt x="55" y="42"/>
                      </a:lnTo>
                      <a:lnTo>
                        <a:pt x="48" y="43"/>
                      </a:lnTo>
                      <a:lnTo>
                        <a:pt x="42" y="43"/>
                      </a:lnTo>
                      <a:lnTo>
                        <a:pt x="34" y="40"/>
                      </a:lnTo>
                      <a:lnTo>
                        <a:pt x="29" y="38"/>
                      </a:lnTo>
                      <a:lnTo>
                        <a:pt x="23" y="34"/>
                      </a:lnTo>
                      <a:lnTo>
                        <a:pt x="19" y="29"/>
                      </a:lnTo>
                      <a:lnTo>
                        <a:pt x="15" y="25"/>
                      </a:lnTo>
                      <a:lnTo>
                        <a:pt x="12" y="20"/>
                      </a:lnTo>
                      <a:lnTo>
                        <a:pt x="8" y="15"/>
                      </a:lnTo>
                      <a:lnTo>
                        <a:pt x="6" y="9"/>
                      </a:lnTo>
                      <a:lnTo>
                        <a:pt x="2" y="4"/>
                      </a:lnTo>
                      <a:lnTo>
                        <a:pt x="0" y="0"/>
                      </a:lnTo>
                      <a:lnTo>
                        <a:pt x="6" y="7"/>
                      </a:lnTo>
                      <a:lnTo>
                        <a:pt x="12" y="12"/>
                      </a:lnTo>
                      <a:lnTo>
                        <a:pt x="15" y="17"/>
                      </a:lnTo>
                      <a:lnTo>
                        <a:pt x="19" y="21"/>
                      </a:lnTo>
                      <a:lnTo>
                        <a:pt x="23" y="24"/>
                      </a:lnTo>
                      <a:lnTo>
                        <a:pt x="31" y="26"/>
                      </a:lnTo>
                      <a:lnTo>
                        <a:pt x="40" y="29"/>
                      </a:lnTo>
                      <a:lnTo>
                        <a:pt x="55" y="31"/>
                      </a:lnTo>
                      <a:lnTo>
                        <a:pt x="57" y="31"/>
                      </a:lnTo>
                      <a:lnTo>
                        <a:pt x="59" y="33"/>
                      </a:lnTo>
                      <a:lnTo>
                        <a:pt x="61" y="33"/>
                      </a:lnTo>
                      <a:lnTo>
                        <a:pt x="63" y="33"/>
                      </a:lnTo>
                      <a:lnTo>
                        <a:pt x="65" y="33"/>
                      </a:lnTo>
                      <a:lnTo>
                        <a:pt x="67" y="31"/>
                      </a:lnTo>
                      <a:lnTo>
                        <a:pt x="91" y="11"/>
                      </a:lnTo>
                      <a:close/>
                    </a:path>
                  </a:pathLst>
                </a:custGeom>
                <a:solidFill>
                  <a:srgbClr val="E3D9D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 sz="1600" dirty="0">
                    <a:latin typeface="Times New Roman"/>
                    <a:cs typeface="Times New Roman"/>
                  </a:endParaRPr>
                </a:p>
              </p:txBody>
            </p:sp>
          </p:grpSp>
        </p:grpSp>
        <p:sp>
          <p:nvSpPr>
            <p:cNvPr id="41" name="Rectangle 42">
              <a:extLst>
                <a:ext uri="{FF2B5EF4-FFF2-40B4-BE49-F238E27FC236}">
                  <a16:creationId xmlns:a16="http://schemas.microsoft.com/office/drawing/2014/main" id="{FC5969A9-1E1F-0C01-0FCE-03F359A449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09421" y="3053172"/>
              <a:ext cx="2514600" cy="1524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2075" tIns="46038" rIns="92075" bIns="46038"/>
            <a:lstStyle/>
            <a:p>
              <a:pPr indent="14288" algn="l"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charset="0"/>
                <a:buNone/>
                <a:defRPr/>
              </a:pPr>
              <a:r>
                <a:rPr lang="en-US" sz="1600" dirty="0">
                  <a:latin typeface="Times New Roman"/>
                  <a:cs typeface="Times New Roman"/>
                </a:rPr>
                <a:t>Mistakes are the portal of discovery</a:t>
              </a:r>
            </a:p>
            <a:p>
              <a:pPr indent="14288" algn="l"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charset="0"/>
                <a:buNone/>
                <a:defRPr/>
              </a:pPr>
              <a:r>
                <a:rPr lang="en-US" sz="1600" dirty="0">
                  <a:latin typeface="Times New Roman"/>
                  <a:cs typeface="Times New Roman"/>
                </a:rPr>
                <a:t>(James Joyce)</a:t>
              </a:r>
            </a:p>
          </p:txBody>
        </p:sp>
      </p:grpSp>
      <p:grpSp>
        <p:nvGrpSpPr>
          <p:cNvPr id="910349" name="Group 7">
            <a:extLst>
              <a:ext uri="{FF2B5EF4-FFF2-40B4-BE49-F238E27FC236}">
                <a16:creationId xmlns:a16="http://schemas.microsoft.com/office/drawing/2014/main" id="{CCE68108-A4A1-B4DB-3065-26DDE204774F}"/>
              </a:ext>
            </a:extLst>
          </p:cNvPr>
          <p:cNvGrpSpPr>
            <a:grpSpLocks/>
          </p:cNvGrpSpPr>
          <p:nvPr/>
        </p:nvGrpSpPr>
        <p:grpSpPr bwMode="auto">
          <a:xfrm>
            <a:off x="685800" y="4419600"/>
            <a:ext cx="2971800" cy="1676400"/>
            <a:chOff x="1536" y="480"/>
            <a:chExt cx="3948" cy="3487"/>
          </a:xfrm>
        </p:grpSpPr>
        <p:sp>
          <p:nvSpPr>
            <p:cNvPr id="910350" name="Freeform 8" descr="Papyrus">
              <a:extLst>
                <a:ext uri="{FF2B5EF4-FFF2-40B4-BE49-F238E27FC236}">
                  <a16:creationId xmlns:a16="http://schemas.microsoft.com/office/drawing/2014/main" id="{F7D9C395-DE95-5913-0609-A232F89CCF1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36" y="480"/>
              <a:ext cx="3948" cy="3297"/>
            </a:xfrm>
            <a:custGeom>
              <a:avLst/>
              <a:gdLst>
                <a:gd name="T0" fmla="*/ 3940 w 3948"/>
                <a:gd name="T1" fmla="*/ 1378 h 3297"/>
                <a:gd name="T2" fmla="*/ 3821 w 3948"/>
                <a:gd name="T3" fmla="*/ 2068 h 3297"/>
                <a:gd name="T4" fmla="*/ 3692 w 3948"/>
                <a:gd name="T5" fmla="*/ 2422 h 3297"/>
                <a:gd name="T6" fmla="*/ 3663 w 3948"/>
                <a:gd name="T7" fmla="*/ 2505 h 3297"/>
                <a:gd name="T8" fmla="*/ 3451 w 3948"/>
                <a:gd name="T9" fmla="*/ 3297 h 3297"/>
                <a:gd name="T10" fmla="*/ 3068 w 3948"/>
                <a:gd name="T11" fmla="*/ 3283 h 3297"/>
                <a:gd name="T12" fmla="*/ 2911 w 3948"/>
                <a:gd name="T13" fmla="*/ 3278 h 3297"/>
                <a:gd name="T14" fmla="*/ 2576 w 3948"/>
                <a:gd name="T15" fmla="*/ 3274 h 3297"/>
                <a:gd name="T16" fmla="*/ 2119 w 3948"/>
                <a:gd name="T17" fmla="*/ 3257 h 3297"/>
                <a:gd name="T18" fmla="*/ 1967 w 3948"/>
                <a:gd name="T19" fmla="*/ 3263 h 3297"/>
                <a:gd name="T20" fmla="*/ 1886 w 3948"/>
                <a:gd name="T21" fmla="*/ 3262 h 3297"/>
                <a:gd name="T22" fmla="*/ 1617 w 3948"/>
                <a:gd name="T23" fmla="*/ 3266 h 3297"/>
                <a:gd name="T24" fmla="*/ 856 w 3948"/>
                <a:gd name="T25" fmla="*/ 3252 h 3297"/>
                <a:gd name="T26" fmla="*/ 748 w 3948"/>
                <a:gd name="T27" fmla="*/ 3240 h 3297"/>
                <a:gd name="T28" fmla="*/ 557 w 3948"/>
                <a:gd name="T29" fmla="*/ 3237 h 3297"/>
                <a:gd name="T30" fmla="*/ 328 w 3948"/>
                <a:gd name="T31" fmla="*/ 3226 h 3297"/>
                <a:gd name="T32" fmla="*/ 144 w 3948"/>
                <a:gd name="T33" fmla="*/ 3213 h 3297"/>
                <a:gd name="T34" fmla="*/ 30 w 3948"/>
                <a:gd name="T35" fmla="*/ 3206 h 3297"/>
                <a:gd name="T36" fmla="*/ 4 w 3948"/>
                <a:gd name="T37" fmla="*/ 3188 h 3297"/>
                <a:gd name="T38" fmla="*/ 19 w 3948"/>
                <a:gd name="T39" fmla="*/ 3160 h 3297"/>
                <a:gd name="T40" fmla="*/ 41 w 3948"/>
                <a:gd name="T41" fmla="*/ 3099 h 3297"/>
                <a:gd name="T42" fmla="*/ 85 w 3948"/>
                <a:gd name="T43" fmla="*/ 3004 h 3297"/>
                <a:gd name="T44" fmla="*/ 119 w 3948"/>
                <a:gd name="T45" fmla="*/ 2919 h 3297"/>
                <a:gd name="T46" fmla="*/ 150 w 3948"/>
                <a:gd name="T47" fmla="*/ 2847 h 3297"/>
                <a:gd name="T48" fmla="*/ 180 w 3948"/>
                <a:gd name="T49" fmla="*/ 2754 h 3297"/>
                <a:gd name="T50" fmla="*/ 212 w 3948"/>
                <a:gd name="T51" fmla="*/ 2670 h 3297"/>
                <a:gd name="T52" fmla="*/ 231 w 3948"/>
                <a:gd name="T53" fmla="*/ 2600 h 3297"/>
                <a:gd name="T54" fmla="*/ 256 w 3948"/>
                <a:gd name="T55" fmla="*/ 2529 h 3297"/>
                <a:gd name="T56" fmla="*/ 294 w 3948"/>
                <a:gd name="T57" fmla="*/ 2413 h 3297"/>
                <a:gd name="T58" fmla="*/ 330 w 3948"/>
                <a:gd name="T59" fmla="*/ 2270 h 3297"/>
                <a:gd name="T60" fmla="*/ 354 w 3948"/>
                <a:gd name="T61" fmla="*/ 2166 h 3297"/>
                <a:gd name="T62" fmla="*/ 400 w 3948"/>
                <a:gd name="T63" fmla="*/ 1992 h 3297"/>
                <a:gd name="T64" fmla="*/ 419 w 3948"/>
                <a:gd name="T65" fmla="*/ 1920 h 3297"/>
                <a:gd name="T66" fmla="*/ 451 w 3948"/>
                <a:gd name="T67" fmla="*/ 1716 h 3297"/>
                <a:gd name="T68" fmla="*/ 487 w 3948"/>
                <a:gd name="T69" fmla="*/ 1545 h 3297"/>
                <a:gd name="T70" fmla="*/ 506 w 3948"/>
                <a:gd name="T71" fmla="*/ 1437 h 3297"/>
                <a:gd name="T72" fmla="*/ 519 w 3948"/>
                <a:gd name="T73" fmla="*/ 1242 h 3297"/>
                <a:gd name="T74" fmla="*/ 555 w 3948"/>
                <a:gd name="T75" fmla="*/ 940 h 3297"/>
                <a:gd name="T76" fmla="*/ 580 w 3948"/>
                <a:gd name="T77" fmla="*/ 759 h 3297"/>
                <a:gd name="T78" fmla="*/ 587 w 3948"/>
                <a:gd name="T79" fmla="*/ 621 h 3297"/>
                <a:gd name="T80" fmla="*/ 568 w 3948"/>
                <a:gd name="T81" fmla="*/ 388 h 3297"/>
                <a:gd name="T82" fmla="*/ 548 w 3948"/>
                <a:gd name="T83" fmla="*/ 202 h 3297"/>
                <a:gd name="T84" fmla="*/ 534 w 3948"/>
                <a:gd name="T85" fmla="*/ 115 h 3297"/>
                <a:gd name="T86" fmla="*/ 517 w 3948"/>
                <a:gd name="T87" fmla="*/ 62 h 3297"/>
                <a:gd name="T88" fmla="*/ 565 w 3948"/>
                <a:gd name="T89" fmla="*/ 59 h 3297"/>
                <a:gd name="T90" fmla="*/ 720 w 3948"/>
                <a:gd name="T91" fmla="*/ 52 h 3297"/>
                <a:gd name="T92" fmla="*/ 1019 w 3948"/>
                <a:gd name="T93" fmla="*/ 41 h 3297"/>
                <a:gd name="T94" fmla="*/ 1552 w 3948"/>
                <a:gd name="T95" fmla="*/ 14 h 3297"/>
                <a:gd name="T96" fmla="*/ 1694 w 3948"/>
                <a:gd name="T97" fmla="*/ 6 h 3297"/>
                <a:gd name="T98" fmla="*/ 1730 w 3948"/>
                <a:gd name="T99" fmla="*/ 5 h 3297"/>
                <a:gd name="T100" fmla="*/ 1869 w 3948"/>
                <a:gd name="T101" fmla="*/ 7 h 3297"/>
                <a:gd name="T102" fmla="*/ 2083 w 3948"/>
                <a:gd name="T103" fmla="*/ 5 h 3297"/>
                <a:gd name="T104" fmla="*/ 2361 w 3948"/>
                <a:gd name="T105" fmla="*/ 2 h 3297"/>
                <a:gd name="T106" fmla="*/ 2841 w 3948"/>
                <a:gd name="T107" fmla="*/ 14 h 3297"/>
                <a:gd name="T108" fmla="*/ 3406 w 3948"/>
                <a:gd name="T109" fmla="*/ 27 h 3297"/>
                <a:gd name="T110" fmla="*/ 3711 w 3948"/>
                <a:gd name="T111" fmla="*/ 44 h 3297"/>
                <a:gd name="T112" fmla="*/ 3815 w 3948"/>
                <a:gd name="T113" fmla="*/ 44 h 3297"/>
                <a:gd name="T114" fmla="*/ 3857 w 3948"/>
                <a:gd name="T115" fmla="*/ 41 h 3297"/>
                <a:gd name="T116" fmla="*/ 3902 w 3948"/>
                <a:gd name="T117" fmla="*/ 35 h 3297"/>
                <a:gd name="T118" fmla="*/ 3921 w 3948"/>
                <a:gd name="T119" fmla="*/ 276 h 3297"/>
                <a:gd name="T120" fmla="*/ 3933 w 3948"/>
                <a:gd name="T121" fmla="*/ 564 h 3297"/>
                <a:gd name="T122" fmla="*/ 3929 w 3948"/>
                <a:gd name="T123" fmla="*/ 731 h 3297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3948" h="3297">
                  <a:moveTo>
                    <a:pt x="3933" y="756"/>
                  </a:moveTo>
                  <a:lnTo>
                    <a:pt x="3940" y="862"/>
                  </a:lnTo>
                  <a:lnTo>
                    <a:pt x="3946" y="967"/>
                  </a:lnTo>
                  <a:lnTo>
                    <a:pt x="3948" y="1071"/>
                  </a:lnTo>
                  <a:lnTo>
                    <a:pt x="3948" y="1173"/>
                  </a:lnTo>
                  <a:lnTo>
                    <a:pt x="3946" y="1276"/>
                  </a:lnTo>
                  <a:lnTo>
                    <a:pt x="3940" y="1378"/>
                  </a:lnTo>
                  <a:lnTo>
                    <a:pt x="3933" y="1480"/>
                  </a:lnTo>
                  <a:lnTo>
                    <a:pt x="3921" y="1580"/>
                  </a:lnTo>
                  <a:lnTo>
                    <a:pt x="3908" y="1678"/>
                  </a:lnTo>
                  <a:lnTo>
                    <a:pt x="3891" y="1777"/>
                  </a:lnTo>
                  <a:lnTo>
                    <a:pt x="3870" y="1876"/>
                  </a:lnTo>
                  <a:lnTo>
                    <a:pt x="3847" y="1972"/>
                  </a:lnTo>
                  <a:lnTo>
                    <a:pt x="3821" y="2068"/>
                  </a:lnTo>
                  <a:lnTo>
                    <a:pt x="3790" y="2164"/>
                  </a:lnTo>
                  <a:lnTo>
                    <a:pt x="3758" y="2257"/>
                  </a:lnTo>
                  <a:lnTo>
                    <a:pt x="3720" y="2351"/>
                  </a:lnTo>
                  <a:lnTo>
                    <a:pt x="3715" y="2369"/>
                  </a:lnTo>
                  <a:lnTo>
                    <a:pt x="3707" y="2387"/>
                  </a:lnTo>
                  <a:lnTo>
                    <a:pt x="3699" y="2404"/>
                  </a:lnTo>
                  <a:lnTo>
                    <a:pt x="3692" y="2422"/>
                  </a:lnTo>
                  <a:lnTo>
                    <a:pt x="3684" y="2440"/>
                  </a:lnTo>
                  <a:lnTo>
                    <a:pt x="3677" y="2458"/>
                  </a:lnTo>
                  <a:lnTo>
                    <a:pt x="3669" y="2478"/>
                  </a:lnTo>
                  <a:lnTo>
                    <a:pt x="3662" y="2496"/>
                  </a:lnTo>
                  <a:lnTo>
                    <a:pt x="3662" y="2499"/>
                  </a:lnTo>
                  <a:lnTo>
                    <a:pt x="3663" y="2503"/>
                  </a:lnTo>
                  <a:lnTo>
                    <a:pt x="3663" y="2505"/>
                  </a:lnTo>
                  <a:lnTo>
                    <a:pt x="3663" y="2508"/>
                  </a:lnTo>
                  <a:lnTo>
                    <a:pt x="3663" y="2510"/>
                  </a:lnTo>
                  <a:lnTo>
                    <a:pt x="3665" y="2514"/>
                  </a:lnTo>
                  <a:lnTo>
                    <a:pt x="3665" y="2517"/>
                  </a:lnTo>
                  <a:lnTo>
                    <a:pt x="3667" y="2519"/>
                  </a:lnTo>
                  <a:lnTo>
                    <a:pt x="3451" y="3058"/>
                  </a:lnTo>
                  <a:lnTo>
                    <a:pt x="3451" y="3297"/>
                  </a:lnTo>
                  <a:lnTo>
                    <a:pt x="3070" y="3292"/>
                  </a:lnTo>
                  <a:lnTo>
                    <a:pt x="3070" y="3289"/>
                  </a:lnTo>
                  <a:lnTo>
                    <a:pt x="3070" y="3288"/>
                  </a:lnTo>
                  <a:lnTo>
                    <a:pt x="3070" y="3287"/>
                  </a:lnTo>
                  <a:lnTo>
                    <a:pt x="3070" y="3285"/>
                  </a:lnTo>
                  <a:lnTo>
                    <a:pt x="3070" y="3284"/>
                  </a:lnTo>
                  <a:lnTo>
                    <a:pt x="3068" y="3283"/>
                  </a:lnTo>
                  <a:lnTo>
                    <a:pt x="3066" y="3282"/>
                  </a:lnTo>
                  <a:lnTo>
                    <a:pt x="3066" y="3280"/>
                  </a:lnTo>
                  <a:lnTo>
                    <a:pt x="3036" y="3280"/>
                  </a:lnTo>
                  <a:lnTo>
                    <a:pt x="3004" y="3280"/>
                  </a:lnTo>
                  <a:lnTo>
                    <a:pt x="2974" y="3280"/>
                  </a:lnTo>
                  <a:lnTo>
                    <a:pt x="2941" y="3279"/>
                  </a:lnTo>
                  <a:lnTo>
                    <a:pt x="2911" y="3278"/>
                  </a:lnTo>
                  <a:lnTo>
                    <a:pt x="2881" y="3278"/>
                  </a:lnTo>
                  <a:lnTo>
                    <a:pt x="2848" y="3276"/>
                  </a:lnTo>
                  <a:lnTo>
                    <a:pt x="2818" y="3278"/>
                  </a:lnTo>
                  <a:lnTo>
                    <a:pt x="2805" y="3271"/>
                  </a:lnTo>
                  <a:lnTo>
                    <a:pt x="2731" y="3272"/>
                  </a:lnTo>
                  <a:lnTo>
                    <a:pt x="2655" y="3272"/>
                  </a:lnTo>
                  <a:lnTo>
                    <a:pt x="2576" y="3274"/>
                  </a:lnTo>
                  <a:lnTo>
                    <a:pt x="2496" y="3272"/>
                  </a:lnTo>
                  <a:lnTo>
                    <a:pt x="2414" y="3272"/>
                  </a:lnTo>
                  <a:lnTo>
                    <a:pt x="2333" y="3270"/>
                  </a:lnTo>
                  <a:lnTo>
                    <a:pt x="2251" y="3266"/>
                  </a:lnTo>
                  <a:lnTo>
                    <a:pt x="2168" y="3262"/>
                  </a:lnTo>
                  <a:lnTo>
                    <a:pt x="2142" y="3258"/>
                  </a:lnTo>
                  <a:lnTo>
                    <a:pt x="2119" y="3257"/>
                  </a:lnTo>
                  <a:lnTo>
                    <a:pt x="2094" y="3257"/>
                  </a:lnTo>
                  <a:lnTo>
                    <a:pt x="2073" y="3258"/>
                  </a:lnTo>
                  <a:lnTo>
                    <a:pt x="2051" y="3259"/>
                  </a:lnTo>
                  <a:lnTo>
                    <a:pt x="2028" y="3259"/>
                  </a:lnTo>
                  <a:lnTo>
                    <a:pt x="2003" y="3261"/>
                  </a:lnTo>
                  <a:lnTo>
                    <a:pt x="1975" y="3262"/>
                  </a:lnTo>
                  <a:lnTo>
                    <a:pt x="1967" y="3263"/>
                  </a:lnTo>
                  <a:lnTo>
                    <a:pt x="1956" y="3263"/>
                  </a:lnTo>
                  <a:lnTo>
                    <a:pt x="1944" y="3265"/>
                  </a:lnTo>
                  <a:lnTo>
                    <a:pt x="1933" y="3265"/>
                  </a:lnTo>
                  <a:lnTo>
                    <a:pt x="1922" y="3265"/>
                  </a:lnTo>
                  <a:lnTo>
                    <a:pt x="1908" y="3263"/>
                  </a:lnTo>
                  <a:lnTo>
                    <a:pt x="1897" y="3262"/>
                  </a:lnTo>
                  <a:lnTo>
                    <a:pt x="1886" y="3262"/>
                  </a:lnTo>
                  <a:lnTo>
                    <a:pt x="1848" y="3262"/>
                  </a:lnTo>
                  <a:lnTo>
                    <a:pt x="1808" y="3263"/>
                  </a:lnTo>
                  <a:lnTo>
                    <a:pt x="1770" y="3265"/>
                  </a:lnTo>
                  <a:lnTo>
                    <a:pt x="1732" y="3265"/>
                  </a:lnTo>
                  <a:lnTo>
                    <a:pt x="1692" y="3266"/>
                  </a:lnTo>
                  <a:lnTo>
                    <a:pt x="1654" y="3266"/>
                  </a:lnTo>
                  <a:lnTo>
                    <a:pt x="1617" y="3266"/>
                  </a:lnTo>
                  <a:lnTo>
                    <a:pt x="1577" y="3267"/>
                  </a:lnTo>
                  <a:lnTo>
                    <a:pt x="953" y="3257"/>
                  </a:lnTo>
                  <a:lnTo>
                    <a:pt x="934" y="3256"/>
                  </a:lnTo>
                  <a:lnTo>
                    <a:pt x="913" y="3254"/>
                  </a:lnTo>
                  <a:lnTo>
                    <a:pt x="894" y="3254"/>
                  </a:lnTo>
                  <a:lnTo>
                    <a:pt x="875" y="3253"/>
                  </a:lnTo>
                  <a:lnTo>
                    <a:pt x="856" y="3252"/>
                  </a:lnTo>
                  <a:lnTo>
                    <a:pt x="836" y="3250"/>
                  </a:lnTo>
                  <a:lnTo>
                    <a:pt x="817" y="3249"/>
                  </a:lnTo>
                  <a:lnTo>
                    <a:pt x="798" y="3248"/>
                  </a:lnTo>
                  <a:lnTo>
                    <a:pt x="784" y="3245"/>
                  </a:lnTo>
                  <a:lnTo>
                    <a:pt x="773" y="3243"/>
                  </a:lnTo>
                  <a:lnTo>
                    <a:pt x="760" y="3240"/>
                  </a:lnTo>
                  <a:lnTo>
                    <a:pt x="748" y="3240"/>
                  </a:lnTo>
                  <a:lnTo>
                    <a:pt x="722" y="3239"/>
                  </a:lnTo>
                  <a:lnTo>
                    <a:pt x="697" y="3240"/>
                  </a:lnTo>
                  <a:lnTo>
                    <a:pt x="671" y="3241"/>
                  </a:lnTo>
                  <a:lnTo>
                    <a:pt x="644" y="3241"/>
                  </a:lnTo>
                  <a:lnTo>
                    <a:pt x="618" y="3240"/>
                  </a:lnTo>
                  <a:lnTo>
                    <a:pt x="589" y="3237"/>
                  </a:lnTo>
                  <a:lnTo>
                    <a:pt x="557" y="3237"/>
                  </a:lnTo>
                  <a:lnTo>
                    <a:pt x="525" y="3236"/>
                  </a:lnTo>
                  <a:lnTo>
                    <a:pt x="493" y="3234"/>
                  </a:lnTo>
                  <a:lnTo>
                    <a:pt x="462" y="3231"/>
                  </a:lnTo>
                  <a:lnTo>
                    <a:pt x="430" y="3228"/>
                  </a:lnTo>
                  <a:lnTo>
                    <a:pt x="396" y="3227"/>
                  </a:lnTo>
                  <a:lnTo>
                    <a:pt x="362" y="3226"/>
                  </a:lnTo>
                  <a:lnTo>
                    <a:pt x="328" y="3226"/>
                  </a:lnTo>
                  <a:lnTo>
                    <a:pt x="303" y="3222"/>
                  </a:lnTo>
                  <a:lnTo>
                    <a:pt x="278" y="3219"/>
                  </a:lnTo>
                  <a:lnTo>
                    <a:pt x="252" y="3218"/>
                  </a:lnTo>
                  <a:lnTo>
                    <a:pt x="223" y="3218"/>
                  </a:lnTo>
                  <a:lnTo>
                    <a:pt x="197" y="3217"/>
                  </a:lnTo>
                  <a:lnTo>
                    <a:pt x="170" y="3215"/>
                  </a:lnTo>
                  <a:lnTo>
                    <a:pt x="144" y="3213"/>
                  </a:lnTo>
                  <a:lnTo>
                    <a:pt x="119" y="3210"/>
                  </a:lnTo>
                  <a:lnTo>
                    <a:pt x="106" y="3211"/>
                  </a:lnTo>
                  <a:lnTo>
                    <a:pt x="91" y="3213"/>
                  </a:lnTo>
                  <a:lnTo>
                    <a:pt x="77" y="3211"/>
                  </a:lnTo>
                  <a:lnTo>
                    <a:pt x="62" y="3210"/>
                  </a:lnTo>
                  <a:lnTo>
                    <a:pt x="47" y="3208"/>
                  </a:lnTo>
                  <a:lnTo>
                    <a:pt x="30" y="3206"/>
                  </a:lnTo>
                  <a:lnTo>
                    <a:pt x="15" y="3206"/>
                  </a:lnTo>
                  <a:lnTo>
                    <a:pt x="0" y="3208"/>
                  </a:lnTo>
                  <a:lnTo>
                    <a:pt x="0" y="3204"/>
                  </a:lnTo>
                  <a:lnTo>
                    <a:pt x="0" y="3200"/>
                  </a:lnTo>
                  <a:lnTo>
                    <a:pt x="0" y="3196"/>
                  </a:lnTo>
                  <a:lnTo>
                    <a:pt x="2" y="3192"/>
                  </a:lnTo>
                  <a:lnTo>
                    <a:pt x="4" y="3188"/>
                  </a:lnTo>
                  <a:lnTo>
                    <a:pt x="4" y="3183"/>
                  </a:lnTo>
                  <a:lnTo>
                    <a:pt x="4" y="3179"/>
                  </a:lnTo>
                  <a:lnTo>
                    <a:pt x="4" y="3176"/>
                  </a:lnTo>
                  <a:lnTo>
                    <a:pt x="9" y="3173"/>
                  </a:lnTo>
                  <a:lnTo>
                    <a:pt x="15" y="3169"/>
                  </a:lnTo>
                  <a:lnTo>
                    <a:pt x="17" y="3165"/>
                  </a:lnTo>
                  <a:lnTo>
                    <a:pt x="19" y="3160"/>
                  </a:lnTo>
                  <a:lnTo>
                    <a:pt x="21" y="3154"/>
                  </a:lnTo>
                  <a:lnTo>
                    <a:pt x="21" y="3149"/>
                  </a:lnTo>
                  <a:lnTo>
                    <a:pt x="21" y="3144"/>
                  </a:lnTo>
                  <a:lnTo>
                    <a:pt x="23" y="3140"/>
                  </a:lnTo>
                  <a:lnTo>
                    <a:pt x="30" y="3126"/>
                  </a:lnTo>
                  <a:lnTo>
                    <a:pt x="36" y="3111"/>
                  </a:lnTo>
                  <a:lnTo>
                    <a:pt x="41" y="3099"/>
                  </a:lnTo>
                  <a:lnTo>
                    <a:pt x="47" y="3084"/>
                  </a:lnTo>
                  <a:lnTo>
                    <a:pt x="53" y="3070"/>
                  </a:lnTo>
                  <a:lnTo>
                    <a:pt x="59" y="3057"/>
                  </a:lnTo>
                  <a:lnTo>
                    <a:pt x="66" y="3043"/>
                  </a:lnTo>
                  <a:lnTo>
                    <a:pt x="72" y="3030"/>
                  </a:lnTo>
                  <a:lnTo>
                    <a:pt x="77" y="3017"/>
                  </a:lnTo>
                  <a:lnTo>
                    <a:pt x="85" y="3004"/>
                  </a:lnTo>
                  <a:lnTo>
                    <a:pt x="91" y="2991"/>
                  </a:lnTo>
                  <a:lnTo>
                    <a:pt x="98" y="2978"/>
                  </a:lnTo>
                  <a:lnTo>
                    <a:pt x="104" y="2965"/>
                  </a:lnTo>
                  <a:lnTo>
                    <a:pt x="108" y="2953"/>
                  </a:lnTo>
                  <a:lnTo>
                    <a:pt x="112" y="2940"/>
                  </a:lnTo>
                  <a:lnTo>
                    <a:pt x="112" y="2927"/>
                  </a:lnTo>
                  <a:lnTo>
                    <a:pt x="119" y="2919"/>
                  </a:lnTo>
                  <a:lnTo>
                    <a:pt x="125" y="2909"/>
                  </a:lnTo>
                  <a:lnTo>
                    <a:pt x="131" y="2899"/>
                  </a:lnTo>
                  <a:lnTo>
                    <a:pt x="134" y="2888"/>
                  </a:lnTo>
                  <a:lnTo>
                    <a:pt x="136" y="2878"/>
                  </a:lnTo>
                  <a:lnTo>
                    <a:pt x="140" y="2866"/>
                  </a:lnTo>
                  <a:lnTo>
                    <a:pt x="144" y="2856"/>
                  </a:lnTo>
                  <a:lnTo>
                    <a:pt x="150" y="2847"/>
                  </a:lnTo>
                  <a:lnTo>
                    <a:pt x="151" y="2832"/>
                  </a:lnTo>
                  <a:lnTo>
                    <a:pt x="155" y="2819"/>
                  </a:lnTo>
                  <a:lnTo>
                    <a:pt x="159" y="2806"/>
                  </a:lnTo>
                  <a:lnTo>
                    <a:pt x="163" y="2793"/>
                  </a:lnTo>
                  <a:lnTo>
                    <a:pt x="167" y="2780"/>
                  </a:lnTo>
                  <a:lnTo>
                    <a:pt x="172" y="2767"/>
                  </a:lnTo>
                  <a:lnTo>
                    <a:pt x="180" y="2754"/>
                  </a:lnTo>
                  <a:lnTo>
                    <a:pt x="187" y="2743"/>
                  </a:lnTo>
                  <a:lnTo>
                    <a:pt x="189" y="2730"/>
                  </a:lnTo>
                  <a:lnTo>
                    <a:pt x="193" y="2718"/>
                  </a:lnTo>
                  <a:lnTo>
                    <a:pt x="197" y="2706"/>
                  </a:lnTo>
                  <a:lnTo>
                    <a:pt x="201" y="2695"/>
                  </a:lnTo>
                  <a:lnTo>
                    <a:pt x="206" y="2683"/>
                  </a:lnTo>
                  <a:lnTo>
                    <a:pt x="212" y="2670"/>
                  </a:lnTo>
                  <a:lnTo>
                    <a:pt x="218" y="2658"/>
                  </a:lnTo>
                  <a:lnTo>
                    <a:pt x="225" y="2648"/>
                  </a:lnTo>
                  <a:lnTo>
                    <a:pt x="225" y="2639"/>
                  </a:lnTo>
                  <a:lnTo>
                    <a:pt x="225" y="2630"/>
                  </a:lnTo>
                  <a:lnTo>
                    <a:pt x="227" y="2619"/>
                  </a:lnTo>
                  <a:lnTo>
                    <a:pt x="229" y="2610"/>
                  </a:lnTo>
                  <a:lnTo>
                    <a:pt x="231" y="2600"/>
                  </a:lnTo>
                  <a:lnTo>
                    <a:pt x="233" y="2591"/>
                  </a:lnTo>
                  <a:lnTo>
                    <a:pt x="237" y="2582"/>
                  </a:lnTo>
                  <a:lnTo>
                    <a:pt x="240" y="2573"/>
                  </a:lnTo>
                  <a:lnTo>
                    <a:pt x="242" y="2561"/>
                  </a:lnTo>
                  <a:lnTo>
                    <a:pt x="246" y="2549"/>
                  </a:lnTo>
                  <a:lnTo>
                    <a:pt x="250" y="2539"/>
                  </a:lnTo>
                  <a:lnTo>
                    <a:pt x="256" y="2529"/>
                  </a:lnTo>
                  <a:lnTo>
                    <a:pt x="259" y="2517"/>
                  </a:lnTo>
                  <a:lnTo>
                    <a:pt x="263" y="2507"/>
                  </a:lnTo>
                  <a:lnTo>
                    <a:pt x="267" y="2495"/>
                  </a:lnTo>
                  <a:lnTo>
                    <a:pt x="267" y="2482"/>
                  </a:lnTo>
                  <a:lnTo>
                    <a:pt x="277" y="2458"/>
                  </a:lnTo>
                  <a:lnTo>
                    <a:pt x="286" y="2436"/>
                  </a:lnTo>
                  <a:lnTo>
                    <a:pt x="294" y="2413"/>
                  </a:lnTo>
                  <a:lnTo>
                    <a:pt x="299" y="2390"/>
                  </a:lnTo>
                  <a:lnTo>
                    <a:pt x="305" y="2366"/>
                  </a:lnTo>
                  <a:lnTo>
                    <a:pt x="311" y="2343"/>
                  </a:lnTo>
                  <a:lnTo>
                    <a:pt x="314" y="2320"/>
                  </a:lnTo>
                  <a:lnTo>
                    <a:pt x="316" y="2295"/>
                  </a:lnTo>
                  <a:lnTo>
                    <a:pt x="324" y="2283"/>
                  </a:lnTo>
                  <a:lnTo>
                    <a:pt x="330" y="2270"/>
                  </a:lnTo>
                  <a:lnTo>
                    <a:pt x="335" y="2256"/>
                  </a:lnTo>
                  <a:lnTo>
                    <a:pt x="339" y="2243"/>
                  </a:lnTo>
                  <a:lnTo>
                    <a:pt x="341" y="2229"/>
                  </a:lnTo>
                  <a:lnTo>
                    <a:pt x="345" y="2216"/>
                  </a:lnTo>
                  <a:lnTo>
                    <a:pt x="347" y="2203"/>
                  </a:lnTo>
                  <a:lnTo>
                    <a:pt x="350" y="2191"/>
                  </a:lnTo>
                  <a:lnTo>
                    <a:pt x="354" y="2166"/>
                  </a:lnTo>
                  <a:lnTo>
                    <a:pt x="362" y="2142"/>
                  </a:lnTo>
                  <a:lnTo>
                    <a:pt x="369" y="2117"/>
                  </a:lnTo>
                  <a:lnTo>
                    <a:pt x="377" y="2092"/>
                  </a:lnTo>
                  <a:lnTo>
                    <a:pt x="385" y="2068"/>
                  </a:lnTo>
                  <a:lnTo>
                    <a:pt x="390" y="2042"/>
                  </a:lnTo>
                  <a:lnTo>
                    <a:pt x="396" y="2017"/>
                  </a:lnTo>
                  <a:lnTo>
                    <a:pt x="400" y="1992"/>
                  </a:lnTo>
                  <a:lnTo>
                    <a:pt x="403" y="1982"/>
                  </a:lnTo>
                  <a:lnTo>
                    <a:pt x="407" y="1972"/>
                  </a:lnTo>
                  <a:lnTo>
                    <a:pt x="409" y="1961"/>
                  </a:lnTo>
                  <a:lnTo>
                    <a:pt x="413" y="1951"/>
                  </a:lnTo>
                  <a:lnTo>
                    <a:pt x="415" y="1940"/>
                  </a:lnTo>
                  <a:lnTo>
                    <a:pt x="417" y="1930"/>
                  </a:lnTo>
                  <a:lnTo>
                    <a:pt x="419" y="1920"/>
                  </a:lnTo>
                  <a:lnTo>
                    <a:pt x="422" y="1909"/>
                  </a:lnTo>
                  <a:lnTo>
                    <a:pt x="430" y="1877"/>
                  </a:lnTo>
                  <a:lnTo>
                    <a:pt x="436" y="1846"/>
                  </a:lnTo>
                  <a:lnTo>
                    <a:pt x="440" y="1813"/>
                  </a:lnTo>
                  <a:lnTo>
                    <a:pt x="443" y="1781"/>
                  </a:lnTo>
                  <a:lnTo>
                    <a:pt x="447" y="1748"/>
                  </a:lnTo>
                  <a:lnTo>
                    <a:pt x="451" y="1716"/>
                  </a:lnTo>
                  <a:lnTo>
                    <a:pt x="457" y="1683"/>
                  </a:lnTo>
                  <a:lnTo>
                    <a:pt x="462" y="1651"/>
                  </a:lnTo>
                  <a:lnTo>
                    <a:pt x="464" y="1629"/>
                  </a:lnTo>
                  <a:lnTo>
                    <a:pt x="468" y="1607"/>
                  </a:lnTo>
                  <a:lnTo>
                    <a:pt x="474" y="1586"/>
                  </a:lnTo>
                  <a:lnTo>
                    <a:pt x="479" y="1565"/>
                  </a:lnTo>
                  <a:lnTo>
                    <a:pt x="487" y="1545"/>
                  </a:lnTo>
                  <a:lnTo>
                    <a:pt x="491" y="1522"/>
                  </a:lnTo>
                  <a:lnTo>
                    <a:pt x="494" y="1502"/>
                  </a:lnTo>
                  <a:lnTo>
                    <a:pt x="494" y="1480"/>
                  </a:lnTo>
                  <a:lnTo>
                    <a:pt x="500" y="1469"/>
                  </a:lnTo>
                  <a:lnTo>
                    <a:pt x="504" y="1458"/>
                  </a:lnTo>
                  <a:lnTo>
                    <a:pt x="506" y="1447"/>
                  </a:lnTo>
                  <a:lnTo>
                    <a:pt x="506" y="1437"/>
                  </a:lnTo>
                  <a:lnTo>
                    <a:pt x="508" y="1426"/>
                  </a:lnTo>
                  <a:lnTo>
                    <a:pt x="510" y="1415"/>
                  </a:lnTo>
                  <a:lnTo>
                    <a:pt x="513" y="1404"/>
                  </a:lnTo>
                  <a:lnTo>
                    <a:pt x="517" y="1394"/>
                  </a:lnTo>
                  <a:lnTo>
                    <a:pt x="515" y="1342"/>
                  </a:lnTo>
                  <a:lnTo>
                    <a:pt x="515" y="1291"/>
                  </a:lnTo>
                  <a:lnTo>
                    <a:pt x="519" y="1242"/>
                  </a:lnTo>
                  <a:lnTo>
                    <a:pt x="523" y="1194"/>
                  </a:lnTo>
                  <a:lnTo>
                    <a:pt x="529" y="1145"/>
                  </a:lnTo>
                  <a:lnTo>
                    <a:pt x="536" y="1097"/>
                  </a:lnTo>
                  <a:lnTo>
                    <a:pt x="542" y="1046"/>
                  </a:lnTo>
                  <a:lnTo>
                    <a:pt x="551" y="994"/>
                  </a:lnTo>
                  <a:lnTo>
                    <a:pt x="553" y="967"/>
                  </a:lnTo>
                  <a:lnTo>
                    <a:pt x="555" y="940"/>
                  </a:lnTo>
                  <a:lnTo>
                    <a:pt x="559" y="912"/>
                  </a:lnTo>
                  <a:lnTo>
                    <a:pt x="563" y="886"/>
                  </a:lnTo>
                  <a:lnTo>
                    <a:pt x="566" y="859"/>
                  </a:lnTo>
                  <a:lnTo>
                    <a:pt x="570" y="832"/>
                  </a:lnTo>
                  <a:lnTo>
                    <a:pt x="576" y="805"/>
                  </a:lnTo>
                  <a:lnTo>
                    <a:pt x="580" y="777"/>
                  </a:lnTo>
                  <a:lnTo>
                    <a:pt x="580" y="759"/>
                  </a:lnTo>
                  <a:lnTo>
                    <a:pt x="580" y="740"/>
                  </a:lnTo>
                  <a:lnTo>
                    <a:pt x="582" y="720"/>
                  </a:lnTo>
                  <a:lnTo>
                    <a:pt x="584" y="701"/>
                  </a:lnTo>
                  <a:lnTo>
                    <a:pt x="585" y="681"/>
                  </a:lnTo>
                  <a:lnTo>
                    <a:pt x="587" y="660"/>
                  </a:lnTo>
                  <a:lnTo>
                    <a:pt x="589" y="641"/>
                  </a:lnTo>
                  <a:lnTo>
                    <a:pt x="587" y="621"/>
                  </a:lnTo>
                  <a:lnTo>
                    <a:pt x="584" y="589"/>
                  </a:lnTo>
                  <a:lnTo>
                    <a:pt x="582" y="555"/>
                  </a:lnTo>
                  <a:lnTo>
                    <a:pt x="580" y="523"/>
                  </a:lnTo>
                  <a:lnTo>
                    <a:pt x="578" y="489"/>
                  </a:lnTo>
                  <a:lnTo>
                    <a:pt x="574" y="455"/>
                  </a:lnTo>
                  <a:lnTo>
                    <a:pt x="572" y="422"/>
                  </a:lnTo>
                  <a:lnTo>
                    <a:pt x="568" y="388"/>
                  </a:lnTo>
                  <a:lnTo>
                    <a:pt x="565" y="355"/>
                  </a:lnTo>
                  <a:lnTo>
                    <a:pt x="561" y="270"/>
                  </a:lnTo>
                  <a:lnTo>
                    <a:pt x="555" y="257"/>
                  </a:lnTo>
                  <a:lnTo>
                    <a:pt x="553" y="244"/>
                  </a:lnTo>
                  <a:lnTo>
                    <a:pt x="549" y="229"/>
                  </a:lnTo>
                  <a:lnTo>
                    <a:pt x="549" y="215"/>
                  </a:lnTo>
                  <a:lnTo>
                    <a:pt x="548" y="202"/>
                  </a:lnTo>
                  <a:lnTo>
                    <a:pt x="548" y="188"/>
                  </a:lnTo>
                  <a:lnTo>
                    <a:pt x="548" y="175"/>
                  </a:lnTo>
                  <a:lnTo>
                    <a:pt x="548" y="163"/>
                  </a:lnTo>
                  <a:lnTo>
                    <a:pt x="542" y="151"/>
                  </a:lnTo>
                  <a:lnTo>
                    <a:pt x="540" y="140"/>
                  </a:lnTo>
                  <a:lnTo>
                    <a:pt x="536" y="127"/>
                  </a:lnTo>
                  <a:lnTo>
                    <a:pt x="534" y="115"/>
                  </a:lnTo>
                  <a:lnTo>
                    <a:pt x="532" y="102"/>
                  </a:lnTo>
                  <a:lnTo>
                    <a:pt x="529" y="90"/>
                  </a:lnTo>
                  <a:lnTo>
                    <a:pt x="525" y="79"/>
                  </a:lnTo>
                  <a:lnTo>
                    <a:pt x="517" y="68"/>
                  </a:lnTo>
                  <a:lnTo>
                    <a:pt x="517" y="66"/>
                  </a:lnTo>
                  <a:lnTo>
                    <a:pt x="517" y="63"/>
                  </a:lnTo>
                  <a:lnTo>
                    <a:pt x="517" y="62"/>
                  </a:lnTo>
                  <a:lnTo>
                    <a:pt x="519" y="59"/>
                  </a:lnTo>
                  <a:lnTo>
                    <a:pt x="521" y="57"/>
                  </a:lnTo>
                  <a:lnTo>
                    <a:pt x="521" y="55"/>
                  </a:lnTo>
                  <a:lnTo>
                    <a:pt x="525" y="55"/>
                  </a:lnTo>
                  <a:lnTo>
                    <a:pt x="527" y="54"/>
                  </a:lnTo>
                  <a:lnTo>
                    <a:pt x="546" y="57"/>
                  </a:lnTo>
                  <a:lnTo>
                    <a:pt x="565" y="59"/>
                  </a:lnTo>
                  <a:lnTo>
                    <a:pt x="584" y="59"/>
                  </a:lnTo>
                  <a:lnTo>
                    <a:pt x="601" y="58"/>
                  </a:lnTo>
                  <a:lnTo>
                    <a:pt x="620" y="57"/>
                  </a:lnTo>
                  <a:lnTo>
                    <a:pt x="639" y="55"/>
                  </a:lnTo>
                  <a:lnTo>
                    <a:pt x="657" y="54"/>
                  </a:lnTo>
                  <a:lnTo>
                    <a:pt x="676" y="54"/>
                  </a:lnTo>
                  <a:lnTo>
                    <a:pt x="720" y="52"/>
                  </a:lnTo>
                  <a:lnTo>
                    <a:pt x="764" y="50"/>
                  </a:lnTo>
                  <a:lnTo>
                    <a:pt x="809" y="50"/>
                  </a:lnTo>
                  <a:lnTo>
                    <a:pt x="853" y="49"/>
                  </a:lnTo>
                  <a:lnTo>
                    <a:pt x="896" y="48"/>
                  </a:lnTo>
                  <a:lnTo>
                    <a:pt x="938" y="46"/>
                  </a:lnTo>
                  <a:lnTo>
                    <a:pt x="980" y="45"/>
                  </a:lnTo>
                  <a:lnTo>
                    <a:pt x="1019" y="41"/>
                  </a:lnTo>
                  <a:lnTo>
                    <a:pt x="1093" y="40"/>
                  </a:lnTo>
                  <a:lnTo>
                    <a:pt x="1167" y="37"/>
                  </a:lnTo>
                  <a:lnTo>
                    <a:pt x="1243" y="32"/>
                  </a:lnTo>
                  <a:lnTo>
                    <a:pt x="1319" y="27"/>
                  </a:lnTo>
                  <a:lnTo>
                    <a:pt x="1395" y="22"/>
                  </a:lnTo>
                  <a:lnTo>
                    <a:pt x="1472" y="18"/>
                  </a:lnTo>
                  <a:lnTo>
                    <a:pt x="1552" y="14"/>
                  </a:lnTo>
                  <a:lnTo>
                    <a:pt x="1632" y="11"/>
                  </a:lnTo>
                  <a:lnTo>
                    <a:pt x="1643" y="13"/>
                  </a:lnTo>
                  <a:lnTo>
                    <a:pt x="1653" y="13"/>
                  </a:lnTo>
                  <a:lnTo>
                    <a:pt x="1662" y="11"/>
                  </a:lnTo>
                  <a:lnTo>
                    <a:pt x="1673" y="9"/>
                  </a:lnTo>
                  <a:lnTo>
                    <a:pt x="1683" y="7"/>
                  </a:lnTo>
                  <a:lnTo>
                    <a:pt x="1694" y="6"/>
                  </a:lnTo>
                  <a:lnTo>
                    <a:pt x="1704" y="6"/>
                  </a:lnTo>
                  <a:lnTo>
                    <a:pt x="1713" y="7"/>
                  </a:lnTo>
                  <a:lnTo>
                    <a:pt x="1717" y="3"/>
                  </a:lnTo>
                  <a:lnTo>
                    <a:pt x="1719" y="2"/>
                  </a:lnTo>
                  <a:lnTo>
                    <a:pt x="1723" y="2"/>
                  </a:lnTo>
                  <a:lnTo>
                    <a:pt x="1726" y="3"/>
                  </a:lnTo>
                  <a:lnTo>
                    <a:pt x="1730" y="5"/>
                  </a:lnTo>
                  <a:lnTo>
                    <a:pt x="1734" y="6"/>
                  </a:lnTo>
                  <a:lnTo>
                    <a:pt x="1738" y="6"/>
                  </a:lnTo>
                  <a:lnTo>
                    <a:pt x="1742" y="7"/>
                  </a:lnTo>
                  <a:lnTo>
                    <a:pt x="1772" y="6"/>
                  </a:lnTo>
                  <a:lnTo>
                    <a:pt x="1804" y="7"/>
                  </a:lnTo>
                  <a:lnTo>
                    <a:pt x="1836" y="7"/>
                  </a:lnTo>
                  <a:lnTo>
                    <a:pt x="1869" y="7"/>
                  </a:lnTo>
                  <a:lnTo>
                    <a:pt x="1903" y="7"/>
                  </a:lnTo>
                  <a:lnTo>
                    <a:pt x="1935" y="6"/>
                  </a:lnTo>
                  <a:lnTo>
                    <a:pt x="1969" y="5"/>
                  </a:lnTo>
                  <a:lnTo>
                    <a:pt x="2001" y="2"/>
                  </a:lnTo>
                  <a:lnTo>
                    <a:pt x="2028" y="5"/>
                  </a:lnTo>
                  <a:lnTo>
                    <a:pt x="2054" y="5"/>
                  </a:lnTo>
                  <a:lnTo>
                    <a:pt x="2083" y="5"/>
                  </a:lnTo>
                  <a:lnTo>
                    <a:pt x="2111" y="5"/>
                  </a:lnTo>
                  <a:lnTo>
                    <a:pt x="2142" y="3"/>
                  </a:lnTo>
                  <a:lnTo>
                    <a:pt x="2170" y="2"/>
                  </a:lnTo>
                  <a:lnTo>
                    <a:pt x="2198" y="1"/>
                  </a:lnTo>
                  <a:lnTo>
                    <a:pt x="2225" y="0"/>
                  </a:lnTo>
                  <a:lnTo>
                    <a:pt x="2293" y="1"/>
                  </a:lnTo>
                  <a:lnTo>
                    <a:pt x="2361" y="2"/>
                  </a:lnTo>
                  <a:lnTo>
                    <a:pt x="2430" y="2"/>
                  </a:lnTo>
                  <a:lnTo>
                    <a:pt x="2496" y="3"/>
                  </a:lnTo>
                  <a:lnTo>
                    <a:pt x="2562" y="5"/>
                  </a:lnTo>
                  <a:lnTo>
                    <a:pt x="2629" y="6"/>
                  </a:lnTo>
                  <a:lnTo>
                    <a:pt x="2695" y="9"/>
                  </a:lnTo>
                  <a:lnTo>
                    <a:pt x="2763" y="14"/>
                  </a:lnTo>
                  <a:lnTo>
                    <a:pt x="2841" y="14"/>
                  </a:lnTo>
                  <a:lnTo>
                    <a:pt x="2921" y="15"/>
                  </a:lnTo>
                  <a:lnTo>
                    <a:pt x="3002" y="18"/>
                  </a:lnTo>
                  <a:lnTo>
                    <a:pt x="3082" y="22"/>
                  </a:lnTo>
                  <a:lnTo>
                    <a:pt x="3163" y="24"/>
                  </a:lnTo>
                  <a:lnTo>
                    <a:pt x="3243" y="27"/>
                  </a:lnTo>
                  <a:lnTo>
                    <a:pt x="3324" y="28"/>
                  </a:lnTo>
                  <a:lnTo>
                    <a:pt x="3406" y="27"/>
                  </a:lnTo>
                  <a:lnTo>
                    <a:pt x="3455" y="28"/>
                  </a:lnTo>
                  <a:lnTo>
                    <a:pt x="3502" y="31"/>
                  </a:lnTo>
                  <a:lnTo>
                    <a:pt x="3550" y="35"/>
                  </a:lnTo>
                  <a:lnTo>
                    <a:pt x="3595" y="40"/>
                  </a:lnTo>
                  <a:lnTo>
                    <a:pt x="3641" y="42"/>
                  </a:lnTo>
                  <a:lnTo>
                    <a:pt x="3686" y="44"/>
                  </a:lnTo>
                  <a:lnTo>
                    <a:pt x="3711" y="44"/>
                  </a:lnTo>
                  <a:lnTo>
                    <a:pt x="3734" y="42"/>
                  </a:lnTo>
                  <a:lnTo>
                    <a:pt x="3756" y="40"/>
                  </a:lnTo>
                  <a:lnTo>
                    <a:pt x="3781" y="36"/>
                  </a:lnTo>
                  <a:lnTo>
                    <a:pt x="3789" y="40"/>
                  </a:lnTo>
                  <a:lnTo>
                    <a:pt x="3798" y="41"/>
                  </a:lnTo>
                  <a:lnTo>
                    <a:pt x="3806" y="42"/>
                  </a:lnTo>
                  <a:lnTo>
                    <a:pt x="3815" y="44"/>
                  </a:lnTo>
                  <a:lnTo>
                    <a:pt x="3823" y="42"/>
                  </a:lnTo>
                  <a:lnTo>
                    <a:pt x="3832" y="41"/>
                  </a:lnTo>
                  <a:lnTo>
                    <a:pt x="3840" y="40"/>
                  </a:lnTo>
                  <a:lnTo>
                    <a:pt x="3847" y="36"/>
                  </a:lnTo>
                  <a:lnTo>
                    <a:pt x="3849" y="39"/>
                  </a:lnTo>
                  <a:lnTo>
                    <a:pt x="3853" y="41"/>
                  </a:lnTo>
                  <a:lnTo>
                    <a:pt x="3857" y="41"/>
                  </a:lnTo>
                  <a:lnTo>
                    <a:pt x="3861" y="41"/>
                  </a:lnTo>
                  <a:lnTo>
                    <a:pt x="3868" y="41"/>
                  </a:lnTo>
                  <a:lnTo>
                    <a:pt x="3876" y="39"/>
                  </a:lnTo>
                  <a:lnTo>
                    <a:pt x="3885" y="36"/>
                  </a:lnTo>
                  <a:lnTo>
                    <a:pt x="3893" y="35"/>
                  </a:lnTo>
                  <a:lnTo>
                    <a:pt x="3897" y="35"/>
                  </a:lnTo>
                  <a:lnTo>
                    <a:pt x="3902" y="35"/>
                  </a:lnTo>
                  <a:lnTo>
                    <a:pt x="3906" y="36"/>
                  </a:lnTo>
                  <a:lnTo>
                    <a:pt x="3910" y="39"/>
                  </a:lnTo>
                  <a:lnTo>
                    <a:pt x="3910" y="85"/>
                  </a:lnTo>
                  <a:lnTo>
                    <a:pt x="3912" y="132"/>
                  </a:lnTo>
                  <a:lnTo>
                    <a:pt x="3914" y="180"/>
                  </a:lnTo>
                  <a:lnTo>
                    <a:pt x="3917" y="228"/>
                  </a:lnTo>
                  <a:lnTo>
                    <a:pt x="3921" y="276"/>
                  </a:lnTo>
                  <a:lnTo>
                    <a:pt x="3925" y="323"/>
                  </a:lnTo>
                  <a:lnTo>
                    <a:pt x="3929" y="370"/>
                  </a:lnTo>
                  <a:lnTo>
                    <a:pt x="3929" y="416"/>
                  </a:lnTo>
                  <a:lnTo>
                    <a:pt x="3931" y="454"/>
                  </a:lnTo>
                  <a:lnTo>
                    <a:pt x="3933" y="492"/>
                  </a:lnTo>
                  <a:lnTo>
                    <a:pt x="3933" y="528"/>
                  </a:lnTo>
                  <a:lnTo>
                    <a:pt x="3933" y="564"/>
                  </a:lnTo>
                  <a:lnTo>
                    <a:pt x="3931" y="602"/>
                  </a:lnTo>
                  <a:lnTo>
                    <a:pt x="3931" y="638"/>
                  </a:lnTo>
                  <a:lnTo>
                    <a:pt x="3931" y="677"/>
                  </a:lnTo>
                  <a:lnTo>
                    <a:pt x="3933" y="716"/>
                  </a:lnTo>
                  <a:lnTo>
                    <a:pt x="3931" y="721"/>
                  </a:lnTo>
                  <a:lnTo>
                    <a:pt x="3929" y="727"/>
                  </a:lnTo>
                  <a:lnTo>
                    <a:pt x="3929" y="731"/>
                  </a:lnTo>
                  <a:lnTo>
                    <a:pt x="3929" y="736"/>
                  </a:lnTo>
                  <a:lnTo>
                    <a:pt x="3929" y="741"/>
                  </a:lnTo>
                  <a:lnTo>
                    <a:pt x="3931" y="746"/>
                  </a:lnTo>
                  <a:lnTo>
                    <a:pt x="3931" y="751"/>
                  </a:lnTo>
                  <a:lnTo>
                    <a:pt x="3933" y="756"/>
                  </a:lnTo>
                  <a:close/>
                </a:path>
              </a:pathLst>
            </a:custGeom>
            <a:solidFill>
              <a:srgbClr val="FFF7DA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sz="1600" dirty="0">
                <a:latin typeface="Times New Roman"/>
                <a:cs typeface="Times New Roman"/>
              </a:endParaRPr>
            </a:p>
          </p:txBody>
        </p:sp>
        <p:grpSp>
          <p:nvGrpSpPr>
            <p:cNvPr id="910351" name="Group 9">
              <a:extLst>
                <a:ext uri="{FF2B5EF4-FFF2-40B4-BE49-F238E27FC236}">
                  <a16:creationId xmlns:a16="http://schemas.microsoft.com/office/drawing/2014/main" id="{21C05C99-1B33-49CA-CAA4-36C7204B17D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59" y="2983"/>
              <a:ext cx="809" cy="984"/>
              <a:chOff x="4559" y="2983"/>
              <a:chExt cx="809" cy="984"/>
            </a:xfrm>
          </p:grpSpPr>
          <p:sp>
            <p:nvSpPr>
              <p:cNvPr id="910352" name="Freeform 10">
                <a:extLst>
                  <a:ext uri="{FF2B5EF4-FFF2-40B4-BE49-F238E27FC236}">
                    <a16:creationId xmlns:a16="http://schemas.microsoft.com/office/drawing/2014/main" id="{9A2B8A4E-29E7-FA52-50AA-60D6891BE3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82" y="2992"/>
                <a:ext cx="786" cy="975"/>
              </a:xfrm>
              <a:custGeom>
                <a:avLst/>
                <a:gdLst>
                  <a:gd name="T0" fmla="*/ 712 w 786"/>
                  <a:gd name="T1" fmla="*/ 122 h 975"/>
                  <a:gd name="T2" fmla="*/ 771 w 786"/>
                  <a:gd name="T3" fmla="*/ 305 h 975"/>
                  <a:gd name="T4" fmla="*/ 784 w 786"/>
                  <a:gd name="T5" fmla="*/ 506 h 975"/>
                  <a:gd name="T6" fmla="*/ 752 w 786"/>
                  <a:gd name="T7" fmla="*/ 580 h 975"/>
                  <a:gd name="T8" fmla="*/ 707 w 786"/>
                  <a:gd name="T9" fmla="*/ 645 h 975"/>
                  <a:gd name="T10" fmla="*/ 665 w 786"/>
                  <a:gd name="T11" fmla="*/ 709 h 975"/>
                  <a:gd name="T12" fmla="*/ 637 w 786"/>
                  <a:gd name="T13" fmla="*/ 747 h 975"/>
                  <a:gd name="T14" fmla="*/ 597 w 786"/>
                  <a:gd name="T15" fmla="*/ 795 h 975"/>
                  <a:gd name="T16" fmla="*/ 548 w 786"/>
                  <a:gd name="T17" fmla="*/ 849 h 975"/>
                  <a:gd name="T18" fmla="*/ 506 w 786"/>
                  <a:gd name="T19" fmla="*/ 899 h 975"/>
                  <a:gd name="T20" fmla="*/ 498 w 786"/>
                  <a:gd name="T21" fmla="*/ 910 h 975"/>
                  <a:gd name="T22" fmla="*/ 472 w 786"/>
                  <a:gd name="T23" fmla="*/ 952 h 975"/>
                  <a:gd name="T24" fmla="*/ 390 w 786"/>
                  <a:gd name="T25" fmla="*/ 975 h 975"/>
                  <a:gd name="T26" fmla="*/ 186 w 786"/>
                  <a:gd name="T27" fmla="*/ 937 h 975"/>
                  <a:gd name="T28" fmla="*/ 55 w 786"/>
                  <a:gd name="T29" fmla="*/ 941 h 975"/>
                  <a:gd name="T30" fmla="*/ 5 w 786"/>
                  <a:gd name="T31" fmla="*/ 917 h 975"/>
                  <a:gd name="T32" fmla="*/ 26 w 786"/>
                  <a:gd name="T33" fmla="*/ 836 h 975"/>
                  <a:gd name="T34" fmla="*/ 57 w 786"/>
                  <a:gd name="T35" fmla="*/ 753 h 975"/>
                  <a:gd name="T36" fmla="*/ 60 w 786"/>
                  <a:gd name="T37" fmla="*/ 731 h 975"/>
                  <a:gd name="T38" fmla="*/ 83 w 786"/>
                  <a:gd name="T39" fmla="*/ 732 h 975"/>
                  <a:gd name="T40" fmla="*/ 140 w 786"/>
                  <a:gd name="T41" fmla="*/ 730 h 975"/>
                  <a:gd name="T42" fmla="*/ 271 w 786"/>
                  <a:gd name="T43" fmla="*/ 747 h 975"/>
                  <a:gd name="T44" fmla="*/ 303 w 786"/>
                  <a:gd name="T45" fmla="*/ 748 h 975"/>
                  <a:gd name="T46" fmla="*/ 337 w 786"/>
                  <a:gd name="T47" fmla="*/ 749 h 975"/>
                  <a:gd name="T48" fmla="*/ 379 w 786"/>
                  <a:gd name="T49" fmla="*/ 745 h 975"/>
                  <a:gd name="T50" fmla="*/ 379 w 786"/>
                  <a:gd name="T51" fmla="*/ 718 h 975"/>
                  <a:gd name="T52" fmla="*/ 383 w 786"/>
                  <a:gd name="T53" fmla="*/ 701 h 975"/>
                  <a:gd name="T54" fmla="*/ 375 w 786"/>
                  <a:gd name="T55" fmla="*/ 697 h 975"/>
                  <a:gd name="T56" fmla="*/ 364 w 786"/>
                  <a:gd name="T57" fmla="*/ 679 h 975"/>
                  <a:gd name="T58" fmla="*/ 324 w 786"/>
                  <a:gd name="T59" fmla="*/ 618 h 975"/>
                  <a:gd name="T60" fmla="*/ 273 w 786"/>
                  <a:gd name="T61" fmla="*/ 517 h 975"/>
                  <a:gd name="T62" fmla="*/ 242 w 786"/>
                  <a:gd name="T63" fmla="*/ 399 h 975"/>
                  <a:gd name="T64" fmla="*/ 233 w 786"/>
                  <a:gd name="T65" fmla="*/ 290 h 975"/>
                  <a:gd name="T66" fmla="*/ 208 w 786"/>
                  <a:gd name="T67" fmla="*/ 221 h 975"/>
                  <a:gd name="T68" fmla="*/ 197 w 786"/>
                  <a:gd name="T69" fmla="*/ 161 h 975"/>
                  <a:gd name="T70" fmla="*/ 167 w 786"/>
                  <a:gd name="T71" fmla="*/ 126 h 975"/>
                  <a:gd name="T72" fmla="*/ 150 w 786"/>
                  <a:gd name="T73" fmla="*/ 98 h 975"/>
                  <a:gd name="T74" fmla="*/ 186 w 786"/>
                  <a:gd name="T75" fmla="*/ 126 h 975"/>
                  <a:gd name="T76" fmla="*/ 244 w 786"/>
                  <a:gd name="T77" fmla="*/ 117 h 975"/>
                  <a:gd name="T78" fmla="*/ 259 w 786"/>
                  <a:gd name="T79" fmla="*/ 61 h 975"/>
                  <a:gd name="T80" fmla="*/ 223 w 786"/>
                  <a:gd name="T81" fmla="*/ 14 h 975"/>
                  <a:gd name="T82" fmla="*/ 284 w 786"/>
                  <a:gd name="T83" fmla="*/ 57 h 975"/>
                  <a:gd name="T84" fmla="*/ 301 w 786"/>
                  <a:gd name="T85" fmla="*/ 79 h 975"/>
                  <a:gd name="T86" fmla="*/ 331 w 786"/>
                  <a:gd name="T87" fmla="*/ 135 h 975"/>
                  <a:gd name="T88" fmla="*/ 383 w 786"/>
                  <a:gd name="T89" fmla="*/ 229 h 975"/>
                  <a:gd name="T90" fmla="*/ 445 w 786"/>
                  <a:gd name="T91" fmla="*/ 332 h 975"/>
                  <a:gd name="T92" fmla="*/ 506 w 786"/>
                  <a:gd name="T93" fmla="*/ 381 h 975"/>
                  <a:gd name="T94" fmla="*/ 546 w 786"/>
                  <a:gd name="T95" fmla="*/ 392 h 975"/>
                  <a:gd name="T96" fmla="*/ 549 w 786"/>
                  <a:gd name="T97" fmla="*/ 375 h 975"/>
                  <a:gd name="T98" fmla="*/ 523 w 786"/>
                  <a:gd name="T99" fmla="*/ 356 h 975"/>
                  <a:gd name="T100" fmla="*/ 548 w 786"/>
                  <a:gd name="T101" fmla="*/ 340 h 975"/>
                  <a:gd name="T102" fmla="*/ 585 w 786"/>
                  <a:gd name="T103" fmla="*/ 357 h 975"/>
                  <a:gd name="T104" fmla="*/ 570 w 786"/>
                  <a:gd name="T105" fmla="*/ 322 h 975"/>
                  <a:gd name="T106" fmla="*/ 568 w 786"/>
                  <a:gd name="T107" fmla="*/ 290 h 975"/>
                  <a:gd name="T108" fmla="*/ 551 w 786"/>
                  <a:gd name="T109" fmla="*/ 257 h 975"/>
                  <a:gd name="T110" fmla="*/ 538 w 786"/>
                  <a:gd name="T111" fmla="*/ 179 h 975"/>
                  <a:gd name="T112" fmla="*/ 549 w 786"/>
                  <a:gd name="T113" fmla="*/ 136 h 975"/>
                  <a:gd name="T114" fmla="*/ 570 w 786"/>
                  <a:gd name="T115" fmla="*/ 90 h 975"/>
                  <a:gd name="T116" fmla="*/ 603 w 786"/>
                  <a:gd name="T117" fmla="*/ 12 h 975"/>
                  <a:gd name="T118" fmla="*/ 642 w 786"/>
                  <a:gd name="T119" fmla="*/ 21 h 975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786" h="975">
                    <a:moveTo>
                      <a:pt x="654" y="39"/>
                    </a:moveTo>
                    <a:lnTo>
                      <a:pt x="663" y="56"/>
                    </a:lnTo>
                    <a:lnTo>
                      <a:pt x="675" y="73"/>
                    </a:lnTo>
                    <a:lnTo>
                      <a:pt x="688" y="88"/>
                    </a:lnTo>
                    <a:lnTo>
                      <a:pt x="699" y="105"/>
                    </a:lnTo>
                    <a:lnTo>
                      <a:pt x="712" y="122"/>
                    </a:lnTo>
                    <a:lnTo>
                      <a:pt x="726" y="138"/>
                    </a:lnTo>
                    <a:lnTo>
                      <a:pt x="737" y="155"/>
                    </a:lnTo>
                    <a:lnTo>
                      <a:pt x="748" y="172"/>
                    </a:lnTo>
                    <a:lnTo>
                      <a:pt x="756" y="217"/>
                    </a:lnTo>
                    <a:lnTo>
                      <a:pt x="764" y="261"/>
                    </a:lnTo>
                    <a:lnTo>
                      <a:pt x="771" y="305"/>
                    </a:lnTo>
                    <a:lnTo>
                      <a:pt x="779" y="349"/>
                    </a:lnTo>
                    <a:lnTo>
                      <a:pt x="784" y="394"/>
                    </a:lnTo>
                    <a:lnTo>
                      <a:pt x="786" y="438"/>
                    </a:lnTo>
                    <a:lnTo>
                      <a:pt x="786" y="461"/>
                    </a:lnTo>
                    <a:lnTo>
                      <a:pt x="786" y="483"/>
                    </a:lnTo>
                    <a:lnTo>
                      <a:pt x="784" y="506"/>
                    </a:lnTo>
                    <a:lnTo>
                      <a:pt x="781" y="529"/>
                    </a:lnTo>
                    <a:lnTo>
                      <a:pt x="777" y="539"/>
                    </a:lnTo>
                    <a:lnTo>
                      <a:pt x="771" y="549"/>
                    </a:lnTo>
                    <a:lnTo>
                      <a:pt x="766" y="560"/>
                    </a:lnTo>
                    <a:lnTo>
                      <a:pt x="760" y="570"/>
                    </a:lnTo>
                    <a:lnTo>
                      <a:pt x="752" y="580"/>
                    </a:lnTo>
                    <a:lnTo>
                      <a:pt x="745" y="591"/>
                    </a:lnTo>
                    <a:lnTo>
                      <a:pt x="737" y="600"/>
                    </a:lnTo>
                    <a:lnTo>
                      <a:pt x="730" y="609"/>
                    </a:lnTo>
                    <a:lnTo>
                      <a:pt x="720" y="621"/>
                    </a:lnTo>
                    <a:lnTo>
                      <a:pt x="714" y="634"/>
                    </a:lnTo>
                    <a:lnTo>
                      <a:pt x="707" y="645"/>
                    </a:lnTo>
                    <a:lnTo>
                      <a:pt x="701" y="657"/>
                    </a:lnTo>
                    <a:lnTo>
                      <a:pt x="694" y="669"/>
                    </a:lnTo>
                    <a:lnTo>
                      <a:pt x="688" y="682"/>
                    </a:lnTo>
                    <a:lnTo>
                      <a:pt x="680" y="693"/>
                    </a:lnTo>
                    <a:lnTo>
                      <a:pt x="673" y="705"/>
                    </a:lnTo>
                    <a:lnTo>
                      <a:pt x="665" y="709"/>
                    </a:lnTo>
                    <a:lnTo>
                      <a:pt x="659" y="714"/>
                    </a:lnTo>
                    <a:lnTo>
                      <a:pt x="654" y="721"/>
                    </a:lnTo>
                    <a:lnTo>
                      <a:pt x="650" y="728"/>
                    </a:lnTo>
                    <a:lnTo>
                      <a:pt x="646" y="735"/>
                    </a:lnTo>
                    <a:lnTo>
                      <a:pt x="642" y="741"/>
                    </a:lnTo>
                    <a:lnTo>
                      <a:pt x="637" y="747"/>
                    </a:lnTo>
                    <a:lnTo>
                      <a:pt x="631" y="752"/>
                    </a:lnTo>
                    <a:lnTo>
                      <a:pt x="625" y="761"/>
                    </a:lnTo>
                    <a:lnTo>
                      <a:pt x="620" y="770"/>
                    </a:lnTo>
                    <a:lnTo>
                      <a:pt x="612" y="779"/>
                    </a:lnTo>
                    <a:lnTo>
                      <a:pt x="604" y="787"/>
                    </a:lnTo>
                    <a:lnTo>
                      <a:pt x="597" y="795"/>
                    </a:lnTo>
                    <a:lnTo>
                      <a:pt x="587" y="802"/>
                    </a:lnTo>
                    <a:lnTo>
                      <a:pt x="580" y="812"/>
                    </a:lnTo>
                    <a:lnTo>
                      <a:pt x="574" y="821"/>
                    </a:lnTo>
                    <a:lnTo>
                      <a:pt x="565" y="830"/>
                    </a:lnTo>
                    <a:lnTo>
                      <a:pt x="557" y="839"/>
                    </a:lnTo>
                    <a:lnTo>
                      <a:pt x="548" y="849"/>
                    </a:lnTo>
                    <a:lnTo>
                      <a:pt x="540" y="858"/>
                    </a:lnTo>
                    <a:lnTo>
                      <a:pt x="532" y="869"/>
                    </a:lnTo>
                    <a:lnTo>
                      <a:pt x="523" y="878"/>
                    </a:lnTo>
                    <a:lnTo>
                      <a:pt x="513" y="887"/>
                    </a:lnTo>
                    <a:lnTo>
                      <a:pt x="504" y="897"/>
                    </a:lnTo>
                    <a:lnTo>
                      <a:pt x="506" y="899"/>
                    </a:lnTo>
                    <a:lnTo>
                      <a:pt x="504" y="901"/>
                    </a:lnTo>
                    <a:lnTo>
                      <a:pt x="502" y="904"/>
                    </a:lnTo>
                    <a:lnTo>
                      <a:pt x="500" y="905"/>
                    </a:lnTo>
                    <a:lnTo>
                      <a:pt x="498" y="906"/>
                    </a:lnTo>
                    <a:lnTo>
                      <a:pt x="498" y="909"/>
                    </a:lnTo>
                    <a:lnTo>
                      <a:pt x="498" y="910"/>
                    </a:lnTo>
                    <a:lnTo>
                      <a:pt x="502" y="913"/>
                    </a:lnTo>
                    <a:lnTo>
                      <a:pt x="493" y="919"/>
                    </a:lnTo>
                    <a:lnTo>
                      <a:pt x="487" y="927"/>
                    </a:lnTo>
                    <a:lnTo>
                      <a:pt x="481" y="935"/>
                    </a:lnTo>
                    <a:lnTo>
                      <a:pt x="477" y="943"/>
                    </a:lnTo>
                    <a:lnTo>
                      <a:pt x="472" y="952"/>
                    </a:lnTo>
                    <a:lnTo>
                      <a:pt x="468" y="960"/>
                    </a:lnTo>
                    <a:lnTo>
                      <a:pt x="460" y="967"/>
                    </a:lnTo>
                    <a:lnTo>
                      <a:pt x="453" y="974"/>
                    </a:lnTo>
                    <a:lnTo>
                      <a:pt x="432" y="975"/>
                    </a:lnTo>
                    <a:lnTo>
                      <a:pt x="411" y="975"/>
                    </a:lnTo>
                    <a:lnTo>
                      <a:pt x="390" y="975"/>
                    </a:lnTo>
                    <a:lnTo>
                      <a:pt x="371" y="974"/>
                    </a:lnTo>
                    <a:lnTo>
                      <a:pt x="331" y="970"/>
                    </a:lnTo>
                    <a:lnTo>
                      <a:pt x="294" y="963"/>
                    </a:lnTo>
                    <a:lnTo>
                      <a:pt x="258" y="956"/>
                    </a:lnTo>
                    <a:lnTo>
                      <a:pt x="222" y="948"/>
                    </a:lnTo>
                    <a:lnTo>
                      <a:pt x="186" y="937"/>
                    </a:lnTo>
                    <a:lnTo>
                      <a:pt x="150" y="928"/>
                    </a:lnTo>
                    <a:lnTo>
                      <a:pt x="131" y="930"/>
                    </a:lnTo>
                    <a:lnTo>
                      <a:pt x="112" y="931"/>
                    </a:lnTo>
                    <a:lnTo>
                      <a:pt x="93" y="934"/>
                    </a:lnTo>
                    <a:lnTo>
                      <a:pt x="74" y="937"/>
                    </a:lnTo>
                    <a:lnTo>
                      <a:pt x="55" y="941"/>
                    </a:lnTo>
                    <a:lnTo>
                      <a:pt x="36" y="947"/>
                    </a:lnTo>
                    <a:lnTo>
                      <a:pt x="19" y="950"/>
                    </a:lnTo>
                    <a:lnTo>
                      <a:pt x="0" y="956"/>
                    </a:lnTo>
                    <a:lnTo>
                      <a:pt x="0" y="943"/>
                    </a:lnTo>
                    <a:lnTo>
                      <a:pt x="2" y="930"/>
                    </a:lnTo>
                    <a:lnTo>
                      <a:pt x="5" y="917"/>
                    </a:lnTo>
                    <a:lnTo>
                      <a:pt x="11" y="904"/>
                    </a:lnTo>
                    <a:lnTo>
                      <a:pt x="15" y="892"/>
                    </a:lnTo>
                    <a:lnTo>
                      <a:pt x="21" y="879"/>
                    </a:lnTo>
                    <a:lnTo>
                      <a:pt x="23" y="865"/>
                    </a:lnTo>
                    <a:lnTo>
                      <a:pt x="24" y="852"/>
                    </a:lnTo>
                    <a:lnTo>
                      <a:pt x="26" y="836"/>
                    </a:lnTo>
                    <a:lnTo>
                      <a:pt x="30" y="822"/>
                    </a:lnTo>
                    <a:lnTo>
                      <a:pt x="36" y="808"/>
                    </a:lnTo>
                    <a:lnTo>
                      <a:pt x="42" y="795"/>
                    </a:lnTo>
                    <a:lnTo>
                      <a:pt x="49" y="780"/>
                    </a:lnTo>
                    <a:lnTo>
                      <a:pt x="53" y="767"/>
                    </a:lnTo>
                    <a:lnTo>
                      <a:pt x="57" y="753"/>
                    </a:lnTo>
                    <a:lnTo>
                      <a:pt x="57" y="739"/>
                    </a:lnTo>
                    <a:lnTo>
                      <a:pt x="57" y="736"/>
                    </a:lnTo>
                    <a:lnTo>
                      <a:pt x="57" y="735"/>
                    </a:lnTo>
                    <a:lnTo>
                      <a:pt x="57" y="734"/>
                    </a:lnTo>
                    <a:lnTo>
                      <a:pt x="59" y="732"/>
                    </a:lnTo>
                    <a:lnTo>
                      <a:pt x="60" y="731"/>
                    </a:lnTo>
                    <a:lnTo>
                      <a:pt x="62" y="731"/>
                    </a:lnTo>
                    <a:lnTo>
                      <a:pt x="64" y="730"/>
                    </a:lnTo>
                    <a:lnTo>
                      <a:pt x="66" y="730"/>
                    </a:lnTo>
                    <a:lnTo>
                      <a:pt x="72" y="731"/>
                    </a:lnTo>
                    <a:lnTo>
                      <a:pt x="76" y="731"/>
                    </a:lnTo>
                    <a:lnTo>
                      <a:pt x="83" y="732"/>
                    </a:lnTo>
                    <a:lnTo>
                      <a:pt x="89" y="732"/>
                    </a:lnTo>
                    <a:lnTo>
                      <a:pt x="96" y="732"/>
                    </a:lnTo>
                    <a:lnTo>
                      <a:pt x="104" y="731"/>
                    </a:lnTo>
                    <a:lnTo>
                      <a:pt x="110" y="731"/>
                    </a:lnTo>
                    <a:lnTo>
                      <a:pt x="115" y="730"/>
                    </a:lnTo>
                    <a:lnTo>
                      <a:pt x="140" y="730"/>
                    </a:lnTo>
                    <a:lnTo>
                      <a:pt x="163" y="732"/>
                    </a:lnTo>
                    <a:lnTo>
                      <a:pt x="184" y="735"/>
                    </a:lnTo>
                    <a:lnTo>
                      <a:pt x="206" y="739"/>
                    </a:lnTo>
                    <a:lnTo>
                      <a:pt x="227" y="743"/>
                    </a:lnTo>
                    <a:lnTo>
                      <a:pt x="250" y="745"/>
                    </a:lnTo>
                    <a:lnTo>
                      <a:pt x="271" y="747"/>
                    </a:lnTo>
                    <a:lnTo>
                      <a:pt x="294" y="745"/>
                    </a:lnTo>
                    <a:lnTo>
                      <a:pt x="295" y="748"/>
                    </a:lnTo>
                    <a:lnTo>
                      <a:pt x="297" y="749"/>
                    </a:lnTo>
                    <a:lnTo>
                      <a:pt x="299" y="749"/>
                    </a:lnTo>
                    <a:lnTo>
                      <a:pt x="301" y="749"/>
                    </a:lnTo>
                    <a:lnTo>
                      <a:pt x="303" y="748"/>
                    </a:lnTo>
                    <a:lnTo>
                      <a:pt x="305" y="747"/>
                    </a:lnTo>
                    <a:lnTo>
                      <a:pt x="309" y="747"/>
                    </a:lnTo>
                    <a:lnTo>
                      <a:pt x="311" y="745"/>
                    </a:lnTo>
                    <a:lnTo>
                      <a:pt x="320" y="745"/>
                    </a:lnTo>
                    <a:lnTo>
                      <a:pt x="328" y="747"/>
                    </a:lnTo>
                    <a:lnTo>
                      <a:pt x="337" y="749"/>
                    </a:lnTo>
                    <a:lnTo>
                      <a:pt x="349" y="751"/>
                    </a:lnTo>
                    <a:lnTo>
                      <a:pt x="358" y="752"/>
                    </a:lnTo>
                    <a:lnTo>
                      <a:pt x="368" y="752"/>
                    </a:lnTo>
                    <a:lnTo>
                      <a:pt x="371" y="751"/>
                    </a:lnTo>
                    <a:lnTo>
                      <a:pt x="375" y="748"/>
                    </a:lnTo>
                    <a:lnTo>
                      <a:pt x="379" y="745"/>
                    </a:lnTo>
                    <a:lnTo>
                      <a:pt x="383" y="741"/>
                    </a:lnTo>
                    <a:lnTo>
                      <a:pt x="381" y="736"/>
                    </a:lnTo>
                    <a:lnTo>
                      <a:pt x="381" y="731"/>
                    </a:lnTo>
                    <a:lnTo>
                      <a:pt x="379" y="727"/>
                    </a:lnTo>
                    <a:lnTo>
                      <a:pt x="379" y="722"/>
                    </a:lnTo>
                    <a:lnTo>
                      <a:pt x="379" y="718"/>
                    </a:lnTo>
                    <a:lnTo>
                      <a:pt x="381" y="713"/>
                    </a:lnTo>
                    <a:lnTo>
                      <a:pt x="383" y="709"/>
                    </a:lnTo>
                    <a:lnTo>
                      <a:pt x="386" y="705"/>
                    </a:lnTo>
                    <a:lnTo>
                      <a:pt x="385" y="704"/>
                    </a:lnTo>
                    <a:lnTo>
                      <a:pt x="383" y="702"/>
                    </a:lnTo>
                    <a:lnTo>
                      <a:pt x="383" y="701"/>
                    </a:lnTo>
                    <a:lnTo>
                      <a:pt x="381" y="701"/>
                    </a:lnTo>
                    <a:lnTo>
                      <a:pt x="379" y="700"/>
                    </a:lnTo>
                    <a:lnTo>
                      <a:pt x="377" y="700"/>
                    </a:lnTo>
                    <a:lnTo>
                      <a:pt x="375" y="700"/>
                    </a:lnTo>
                    <a:lnTo>
                      <a:pt x="373" y="700"/>
                    </a:lnTo>
                    <a:lnTo>
                      <a:pt x="375" y="697"/>
                    </a:lnTo>
                    <a:lnTo>
                      <a:pt x="377" y="695"/>
                    </a:lnTo>
                    <a:lnTo>
                      <a:pt x="379" y="692"/>
                    </a:lnTo>
                    <a:lnTo>
                      <a:pt x="379" y="691"/>
                    </a:lnTo>
                    <a:lnTo>
                      <a:pt x="375" y="687"/>
                    </a:lnTo>
                    <a:lnTo>
                      <a:pt x="369" y="683"/>
                    </a:lnTo>
                    <a:lnTo>
                      <a:pt x="364" y="679"/>
                    </a:lnTo>
                    <a:lnTo>
                      <a:pt x="356" y="677"/>
                    </a:lnTo>
                    <a:lnTo>
                      <a:pt x="352" y="671"/>
                    </a:lnTo>
                    <a:lnTo>
                      <a:pt x="350" y="666"/>
                    </a:lnTo>
                    <a:lnTo>
                      <a:pt x="341" y="651"/>
                    </a:lnTo>
                    <a:lnTo>
                      <a:pt x="333" y="634"/>
                    </a:lnTo>
                    <a:lnTo>
                      <a:pt x="324" y="618"/>
                    </a:lnTo>
                    <a:lnTo>
                      <a:pt x="314" y="601"/>
                    </a:lnTo>
                    <a:lnTo>
                      <a:pt x="303" y="586"/>
                    </a:lnTo>
                    <a:lnTo>
                      <a:pt x="294" y="570"/>
                    </a:lnTo>
                    <a:lnTo>
                      <a:pt x="284" y="553"/>
                    </a:lnTo>
                    <a:lnTo>
                      <a:pt x="275" y="538"/>
                    </a:lnTo>
                    <a:lnTo>
                      <a:pt x="273" y="517"/>
                    </a:lnTo>
                    <a:lnTo>
                      <a:pt x="267" y="497"/>
                    </a:lnTo>
                    <a:lnTo>
                      <a:pt x="261" y="477"/>
                    </a:lnTo>
                    <a:lnTo>
                      <a:pt x="256" y="457"/>
                    </a:lnTo>
                    <a:lnTo>
                      <a:pt x="250" y="438"/>
                    </a:lnTo>
                    <a:lnTo>
                      <a:pt x="244" y="418"/>
                    </a:lnTo>
                    <a:lnTo>
                      <a:pt x="242" y="399"/>
                    </a:lnTo>
                    <a:lnTo>
                      <a:pt x="244" y="379"/>
                    </a:lnTo>
                    <a:lnTo>
                      <a:pt x="242" y="361"/>
                    </a:lnTo>
                    <a:lnTo>
                      <a:pt x="239" y="344"/>
                    </a:lnTo>
                    <a:lnTo>
                      <a:pt x="237" y="326"/>
                    </a:lnTo>
                    <a:lnTo>
                      <a:pt x="235" y="308"/>
                    </a:lnTo>
                    <a:lnTo>
                      <a:pt x="233" y="290"/>
                    </a:lnTo>
                    <a:lnTo>
                      <a:pt x="229" y="273"/>
                    </a:lnTo>
                    <a:lnTo>
                      <a:pt x="225" y="255"/>
                    </a:lnTo>
                    <a:lnTo>
                      <a:pt x="222" y="238"/>
                    </a:lnTo>
                    <a:lnTo>
                      <a:pt x="216" y="231"/>
                    </a:lnTo>
                    <a:lnTo>
                      <a:pt x="212" y="226"/>
                    </a:lnTo>
                    <a:lnTo>
                      <a:pt x="208" y="221"/>
                    </a:lnTo>
                    <a:lnTo>
                      <a:pt x="206" y="214"/>
                    </a:lnTo>
                    <a:lnTo>
                      <a:pt x="205" y="203"/>
                    </a:lnTo>
                    <a:lnTo>
                      <a:pt x="203" y="191"/>
                    </a:lnTo>
                    <a:lnTo>
                      <a:pt x="203" y="179"/>
                    </a:lnTo>
                    <a:lnTo>
                      <a:pt x="201" y="168"/>
                    </a:lnTo>
                    <a:lnTo>
                      <a:pt x="197" y="161"/>
                    </a:lnTo>
                    <a:lnTo>
                      <a:pt x="195" y="156"/>
                    </a:lnTo>
                    <a:lnTo>
                      <a:pt x="191" y="151"/>
                    </a:lnTo>
                    <a:lnTo>
                      <a:pt x="186" y="144"/>
                    </a:lnTo>
                    <a:lnTo>
                      <a:pt x="178" y="139"/>
                    </a:lnTo>
                    <a:lnTo>
                      <a:pt x="172" y="133"/>
                    </a:lnTo>
                    <a:lnTo>
                      <a:pt x="167" y="126"/>
                    </a:lnTo>
                    <a:lnTo>
                      <a:pt x="161" y="120"/>
                    </a:lnTo>
                    <a:lnTo>
                      <a:pt x="157" y="113"/>
                    </a:lnTo>
                    <a:lnTo>
                      <a:pt x="153" y="107"/>
                    </a:lnTo>
                    <a:lnTo>
                      <a:pt x="150" y="99"/>
                    </a:lnTo>
                    <a:lnTo>
                      <a:pt x="146" y="92"/>
                    </a:lnTo>
                    <a:lnTo>
                      <a:pt x="150" y="98"/>
                    </a:lnTo>
                    <a:lnTo>
                      <a:pt x="155" y="104"/>
                    </a:lnTo>
                    <a:lnTo>
                      <a:pt x="159" y="109"/>
                    </a:lnTo>
                    <a:lnTo>
                      <a:pt x="165" y="116"/>
                    </a:lnTo>
                    <a:lnTo>
                      <a:pt x="170" y="121"/>
                    </a:lnTo>
                    <a:lnTo>
                      <a:pt x="176" y="125"/>
                    </a:lnTo>
                    <a:lnTo>
                      <a:pt x="186" y="126"/>
                    </a:lnTo>
                    <a:lnTo>
                      <a:pt x="195" y="126"/>
                    </a:lnTo>
                    <a:lnTo>
                      <a:pt x="205" y="126"/>
                    </a:lnTo>
                    <a:lnTo>
                      <a:pt x="216" y="125"/>
                    </a:lnTo>
                    <a:lnTo>
                      <a:pt x="225" y="123"/>
                    </a:lnTo>
                    <a:lnTo>
                      <a:pt x="235" y="121"/>
                    </a:lnTo>
                    <a:lnTo>
                      <a:pt x="244" y="117"/>
                    </a:lnTo>
                    <a:lnTo>
                      <a:pt x="252" y="113"/>
                    </a:lnTo>
                    <a:lnTo>
                      <a:pt x="258" y="107"/>
                    </a:lnTo>
                    <a:lnTo>
                      <a:pt x="261" y="99"/>
                    </a:lnTo>
                    <a:lnTo>
                      <a:pt x="263" y="86"/>
                    </a:lnTo>
                    <a:lnTo>
                      <a:pt x="261" y="74"/>
                    </a:lnTo>
                    <a:lnTo>
                      <a:pt x="259" y="61"/>
                    </a:lnTo>
                    <a:lnTo>
                      <a:pt x="256" y="49"/>
                    </a:lnTo>
                    <a:lnTo>
                      <a:pt x="248" y="38"/>
                    </a:lnTo>
                    <a:lnTo>
                      <a:pt x="239" y="27"/>
                    </a:lnTo>
                    <a:lnTo>
                      <a:pt x="225" y="17"/>
                    </a:lnTo>
                    <a:lnTo>
                      <a:pt x="212" y="9"/>
                    </a:lnTo>
                    <a:lnTo>
                      <a:pt x="223" y="14"/>
                    </a:lnTo>
                    <a:lnTo>
                      <a:pt x="233" y="21"/>
                    </a:lnTo>
                    <a:lnTo>
                      <a:pt x="244" y="27"/>
                    </a:lnTo>
                    <a:lnTo>
                      <a:pt x="256" y="34"/>
                    </a:lnTo>
                    <a:lnTo>
                      <a:pt x="265" y="42"/>
                    </a:lnTo>
                    <a:lnTo>
                      <a:pt x="275" y="49"/>
                    </a:lnTo>
                    <a:lnTo>
                      <a:pt x="284" y="57"/>
                    </a:lnTo>
                    <a:lnTo>
                      <a:pt x="290" y="66"/>
                    </a:lnTo>
                    <a:lnTo>
                      <a:pt x="290" y="69"/>
                    </a:lnTo>
                    <a:lnTo>
                      <a:pt x="292" y="73"/>
                    </a:lnTo>
                    <a:lnTo>
                      <a:pt x="294" y="75"/>
                    </a:lnTo>
                    <a:lnTo>
                      <a:pt x="297" y="77"/>
                    </a:lnTo>
                    <a:lnTo>
                      <a:pt x="301" y="79"/>
                    </a:lnTo>
                    <a:lnTo>
                      <a:pt x="305" y="82"/>
                    </a:lnTo>
                    <a:lnTo>
                      <a:pt x="307" y="85"/>
                    </a:lnTo>
                    <a:lnTo>
                      <a:pt x="307" y="88"/>
                    </a:lnTo>
                    <a:lnTo>
                      <a:pt x="314" y="104"/>
                    </a:lnTo>
                    <a:lnTo>
                      <a:pt x="322" y="120"/>
                    </a:lnTo>
                    <a:lnTo>
                      <a:pt x="331" y="135"/>
                    </a:lnTo>
                    <a:lnTo>
                      <a:pt x="341" y="149"/>
                    </a:lnTo>
                    <a:lnTo>
                      <a:pt x="352" y="164"/>
                    </a:lnTo>
                    <a:lnTo>
                      <a:pt x="362" y="178"/>
                    </a:lnTo>
                    <a:lnTo>
                      <a:pt x="369" y="194"/>
                    </a:lnTo>
                    <a:lnTo>
                      <a:pt x="377" y="210"/>
                    </a:lnTo>
                    <a:lnTo>
                      <a:pt x="383" y="229"/>
                    </a:lnTo>
                    <a:lnTo>
                      <a:pt x="390" y="247"/>
                    </a:lnTo>
                    <a:lnTo>
                      <a:pt x="398" y="265"/>
                    </a:lnTo>
                    <a:lnTo>
                      <a:pt x="407" y="282"/>
                    </a:lnTo>
                    <a:lnTo>
                      <a:pt x="419" y="300"/>
                    </a:lnTo>
                    <a:lnTo>
                      <a:pt x="432" y="316"/>
                    </a:lnTo>
                    <a:lnTo>
                      <a:pt x="445" y="332"/>
                    </a:lnTo>
                    <a:lnTo>
                      <a:pt x="462" y="348"/>
                    </a:lnTo>
                    <a:lnTo>
                      <a:pt x="476" y="352"/>
                    </a:lnTo>
                    <a:lnTo>
                      <a:pt x="485" y="358"/>
                    </a:lnTo>
                    <a:lnTo>
                      <a:pt x="493" y="365"/>
                    </a:lnTo>
                    <a:lnTo>
                      <a:pt x="500" y="373"/>
                    </a:lnTo>
                    <a:lnTo>
                      <a:pt x="506" y="381"/>
                    </a:lnTo>
                    <a:lnTo>
                      <a:pt x="513" y="387"/>
                    </a:lnTo>
                    <a:lnTo>
                      <a:pt x="523" y="392"/>
                    </a:lnTo>
                    <a:lnTo>
                      <a:pt x="534" y="395"/>
                    </a:lnTo>
                    <a:lnTo>
                      <a:pt x="538" y="395"/>
                    </a:lnTo>
                    <a:lnTo>
                      <a:pt x="542" y="394"/>
                    </a:lnTo>
                    <a:lnTo>
                      <a:pt x="546" y="392"/>
                    </a:lnTo>
                    <a:lnTo>
                      <a:pt x="548" y="390"/>
                    </a:lnTo>
                    <a:lnTo>
                      <a:pt x="549" y="387"/>
                    </a:lnTo>
                    <a:lnTo>
                      <a:pt x="551" y="384"/>
                    </a:lnTo>
                    <a:lnTo>
                      <a:pt x="553" y="382"/>
                    </a:lnTo>
                    <a:lnTo>
                      <a:pt x="555" y="379"/>
                    </a:lnTo>
                    <a:lnTo>
                      <a:pt x="549" y="375"/>
                    </a:lnTo>
                    <a:lnTo>
                      <a:pt x="546" y="373"/>
                    </a:lnTo>
                    <a:lnTo>
                      <a:pt x="540" y="369"/>
                    </a:lnTo>
                    <a:lnTo>
                      <a:pt x="534" y="366"/>
                    </a:lnTo>
                    <a:lnTo>
                      <a:pt x="529" y="364"/>
                    </a:lnTo>
                    <a:lnTo>
                      <a:pt x="525" y="360"/>
                    </a:lnTo>
                    <a:lnTo>
                      <a:pt x="523" y="356"/>
                    </a:lnTo>
                    <a:lnTo>
                      <a:pt x="521" y="351"/>
                    </a:lnTo>
                    <a:lnTo>
                      <a:pt x="527" y="344"/>
                    </a:lnTo>
                    <a:lnTo>
                      <a:pt x="531" y="340"/>
                    </a:lnTo>
                    <a:lnTo>
                      <a:pt x="536" y="339"/>
                    </a:lnTo>
                    <a:lnTo>
                      <a:pt x="540" y="338"/>
                    </a:lnTo>
                    <a:lnTo>
                      <a:pt x="548" y="340"/>
                    </a:lnTo>
                    <a:lnTo>
                      <a:pt x="557" y="345"/>
                    </a:lnTo>
                    <a:lnTo>
                      <a:pt x="565" y="352"/>
                    </a:lnTo>
                    <a:lnTo>
                      <a:pt x="572" y="357"/>
                    </a:lnTo>
                    <a:lnTo>
                      <a:pt x="576" y="358"/>
                    </a:lnTo>
                    <a:lnTo>
                      <a:pt x="582" y="358"/>
                    </a:lnTo>
                    <a:lnTo>
                      <a:pt x="585" y="357"/>
                    </a:lnTo>
                    <a:lnTo>
                      <a:pt x="591" y="355"/>
                    </a:lnTo>
                    <a:lnTo>
                      <a:pt x="582" y="349"/>
                    </a:lnTo>
                    <a:lnTo>
                      <a:pt x="576" y="344"/>
                    </a:lnTo>
                    <a:lnTo>
                      <a:pt x="574" y="336"/>
                    </a:lnTo>
                    <a:lnTo>
                      <a:pt x="572" y="330"/>
                    </a:lnTo>
                    <a:lnTo>
                      <a:pt x="570" y="322"/>
                    </a:lnTo>
                    <a:lnTo>
                      <a:pt x="572" y="314"/>
                    </a:lnTo>
                    <a:lnTo>
                      <a:pt x="572" y="308"/>
                    </a:lnTo>
                    <a:lnTo>
                      <a:pt x="574" y="300"/>
                    </a:lnTo>
                    <a:lnTo>
                      <a:pt x="572" y="297"/>
                    </a:lnTo>
                    <a:lnTo>
                      <a:pt x="570" y="294"/>
                    </a:lnTo>
                    <a:lnTo>
                      <a:pt x="568" y="290"/>
                    </a:lnTo>
                    <a:lnTo>
                      <a:pt x="565" y="284"/>
                    </a:lnTo>
                    <a:lnTo>
                      <a:pt x="563" y="281"/>
                    </a:lnTo>
                    <a:lnTo>
                      <a:pt x="559" y="278"/>
                    </a:lnTo>
                    <a:lnTo>
                      <a:pt x="555" y="274"/>
                    </a:lnTo>
                    <a:lnTo>
                      <a:pt x="551" y="271"/>
                    </a:lnTo>
                    <a:lnTo>
                      <a:pt x="551" y="257"/>
                    </a:lnTo>
                    <a:lnTo>
                      <a:pt x="551" y="243"/>
                    </a:lnTo>
                    <a:lnTo>
                      <a:pt x="548" y="229"/>
                    </a:lnTo>
                    <a:lnTo>
                      <a:pt x="542" y="214"/>
                    </a:lnTo>
                    <a:lnTo>
                      <a:pt x="538" y="200"/>
                    </a:lnTo>
                    <a:lnTo>
                      <a:pt x="536" y="186"/>
                    </a:lnTo>
                    <a:lnTo>
                      <a:pt x="538" y="179"/>
                    </a:lnTo>
                    <a:lnTo>
                      <a:pt x="538" y="172"/>
                    </a:lnTo>
                    <a:lnTo>
                      <a:pt x="540" y="165"/>
                    </a:lnTo>
                    <a:lnTo>
                      <a:pt x="544" y="159"/>
                    </a:lnTo>
                    <a:lnTo>
                      <a:pt x="544" y="151"/>
                    </a:lnTo>
                    <a:lnTo>
                      <a:pt x="546" y="143"/>
                    </a:lnTo>
                    <a:lnTo>
                      <a:pt x="549" y="136"/>
                    </a:lnTo>
                    <a:lnTo>
                      <a:pt x="553" y="130"/>
                    </a:lnTo>
                    <a:lnTo>
                      <a:pt x="557" y="123"/>
                    </a:lnTo>
                    <a:lnTo>
                      <a:pt x="559" y="117"/>
                    </a:lnTo>
                    <a:lnTo>
                      <a:pt x="561" y="109"/>
                    </a:lnTo>
                    <a:lnTo>
                      <a:pt x="561" y="101"/>
                    </a:lnTo>
                    <a:lnTo>
                      <a:pt x="570" y="90"/>
                    </a:lnTo>
                    <a:lnTo>
                      <a:pt x="578" y="77"/>
                    </a:lnTo>
                    <a:lnTo>
                      <a:pt x="582" y="64"/>
                    </a:lnTo>
                    <a:lnTo>
                      <a:pt x="585" y="51"/>
                    </a:lnTo>
                    <a:lnTo>
                      <a:pt x="589" y="38"/>
                    </a:lnTo>
                    <a:lnTo>
                      <a:pt x="595" y="25"/>
                    </a:lnTo>
                    <a:lnTo>
                      <a:pt x="603" y="12"/>
                    </a:lnTo>
                    <a:lnTo>
                      <a:pt x="614" y="0"/>
                    </a:lnTo>
                    <a:lnTo>
                      <a:pt x="621" y="3"/>
                    </a:lnTo>
                    <a:lnTo>
                      <a:pt x="629" y="5"/>
                    </a:lnTo>
                    <a:lnTo>
                      <a:pt x="635" y="11"/>
                    </a:lnTo>
                    <a:lnTo>
                      <a:pt x="639" y="16"/>
                    </a:lnTo>
                    <a:lnTo>
                      <a:pt x="642" y="21"/>
                    </a:lnTo>
                    <a:lnTo>
                      <a:pt x="646" y="27"/>
                    </a:lnTo>
                    <a:lnTo>
                      <a:pt x="650" y="33"/>
                    </a:lnTo>
                    <a:lnTo>
                      <a:pt x="654" y="39"/>
                    </a:lnTo>
                    <a:close/>
                  </a:path>
                </a:pathLst>
              </a:custGeom>
              <a:solidFill>
                <a:srgbClr val="FFE8E8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 sz="1600" dirty="0">
                  <a:latin typeface="Times New Roman"/>
                  <a:cs typeface="Times New Roman"/>
                </a:endParaRPr>
              </a:p>
            </p:txBody>
          </p:sp>
          <p:sp>
            <p:nvSpPr>
              <p:cNvPr id="910353" name="Freeform 11">
                <a:extLst>
                  <a:ext uri="{FF2B5EF4-FFF2-40B4-BE49-F238E27FC236}">
                    <a16:creationId xmlns:a16="http://schemas.microsoft.com/office/drawing/2014/main" id="{8DFF61E0-3354-DF54-499E-30BD9D7514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18" y="3004"/>
                <a:ext cx="108" cy="101"/>
              </a:xfrm>
              <a:custGeom>
                <a:avLst/>
                <a:gdLst>
                  <a:gd name="T0" fmla="*/ 95 w 108"/>
                  <a:gd name="T1" fmla="*/ 34 h 101"/>
                  <a:gd name="T2" fmla="*/ 99 w 108"/>
                  <a:gd name="T3" fmla="*/ 40 h 101"/>
                  <a:gd name="T4" fmla="*/ 103 w 108"/>
                  <a:gd name="T5" fmla="*/ 48 h 101"/>
                  <a:gd name="T6" fmla="*/ 106 w 108"/>
                  <a:gd name="T7" fmla="*/ 56 h 101"/>
                  <a:gd name="T8" fmla="*/ 108 w 108"/>
                  <a:gd name="T9" fmla="*/ 65 h 101"/>
                  <a:gd name="T10" fmla="*/ 108 w 108"/>
                  <a:gd name="T11" fmla="*/ 73 h 101"/>
                  <a:gd name="T12" fmla="*/ 106 w 108"/>
                  <a:gd name="T13" fmla="*/ 80 h 101"/>
                  <a:gd name="T14" fmla="*/ 103 w 108"/>
                  <a:gd name="T15" fmla="*/ 88 h 101"/>
                  <a:gd name="T16" fmla="*/ 95 w 108"/>
                  <a:gd name="T17" fmla="*/ 95 h 101"/>
                  <a:gd name="T18" fmla="*/ 91 w 108"/>
                  <a:gd name="T19" fmla="*/ 96 h 101"/>
                  <a:gd name="T20" fmla="*/ 86 w 108"/>
                  <a:gd name="T21" fmla="*/ 97 h 101"/>
                  <a:gd name="T22" fmla="*/ 78 w 108"/>
                  <a:gd name="T23" fmla="*/ 100 h 101"/>
                  <a:gd name="T24" fmla="*/ 72 w 108"/>
                  <a:gd name="T25" fmla="*/ 100 h 101"/>
                  <a:gd name="T26" fmla="*/ 65 w 108"/>
                  <a:gd name="T27" fmla="*/ 101 h 101"/>
                  <a:gd name="T28" fmla="*/ 59 w 108"/>
                  <a:gd name="T29" fmla="*/ 101 h 101"/>
                  <a:gd name="T30" fmla="*/ 51 w 108"/>
                  <a:gd name="T31" fmla="*/ 98 h 101"/>
                  <a:gd name="T32" fmla="*/ 46 w 108"/>
                  <a:gd name="T33" fmla="*/ 96 h 101"/>
                  <a:gd name="T34" fmla="*/ 36 w 108"/>
                  <a:gd name="T35" fmla="*/ 88 h 101"/>
                  <a:gd name="T36" fmla="*/ 31 w 108"/>
                  <a:gd name="T37" fmla="*/ 80 h 101"/>
                  <a:gd name="T38" fmla="*/ 25 w 108"/>
                  <a:gd name="T39" fmla="*/ 71 h 101"/>
                  <a:gd name="T40" fmla="*/ 19 w 108"/>
                  <a:gd name="T41" fmla="*/ 62 h 101"/>
                  <a:gd name="T42" fmla="*/ 14 w 108"/>
                  <a:gd name="T43" fmla="*/ 53 h 101"/>
                  <a:gd name="T44" fmla="*/ 10 w 108"/>
                  <a:gd name="T45" fmla="*/ 44 h 101"/>
                  <a:gd name="T46" fmla="*/ 6 w 108"/>
                  <a:gd name="T47" fmla="*/ 35 h 101"/>
                  <a:gd name="T48" fmla="*/ 0 w 108"/>
                  <a:gd name="T49" fmla="*/ 27 h 101"/>
                  <a:gd name="T50" fmla="*/ 2 w 108"/>
                  <a:gd name="T51" fmla="*/ 22 h 101"/>
                  <a:gd name="T52" fmla="*/ 4 w 108"/>
                  <a:gd name="T53" fmla="*/ 18 h 101"/>
                  <a:gd name="T54" fmla="*/ 8 w 108"/>
                  <a:gd name="T55" fmla="*/ 14 h 101"/>
                  <a:gd name="T56" fmla="*/ 12 w 108"/>
                  <a:gd name="T57" fmla="*/ 10 h 101"/>
                  <a:gd name="T58" fmla="*/ 15 w 108"/>
                  <a:gd name="T59" fmla="*/ 8 h 101"/>
                  <a:gd name="T60" fmla="*/ 21 w 108"/>
                  <a:gd name="T61" fmla="*/ 4 h 101"/>
                  <a:gd name="T62" fmla="*/ 27 w 108"/>
                  <a:gd name="T63" fmla="*/ 1 h 101"/>
                  <a:gd name="T64" fmla="*/ 32 w 108"/>
                  <a:gd name="T65" fmla="*/ 0 h 101"/>
                  <a:gd name="T66" fmla="*/ 44 w 108"/>
                  <a:gd name="T67" fmla="*/ 0 h 101"/>
                  <a:gd name="T68" fmla="*/ 53 w 108"/>
                  <a:gd name="T69" fmla="*/ 1 h 101"/>
                  <a:gd name="T70" fmla="*/ 61 w 108"/>
                  <a:gd name="T71" fmla="*/ 5 h 101"/>
                  <a:gd name="T72" fmla="*/ 70 w 108"/>
                  <a:gd name="T73" fmla="*/ 10 h 101"/>
                  <a:gd name="T74" fmla="*/ 78 w 108"/>
                  <a:gd name="T75" fmla="*/ 15 h 101"/>
                  <a:gd name="T76" fmla="*/ 84 w 108"/>
                  <a:gd name="T77" fmla="*/ 22 h 101"/>
                  <a:gd name="T78" fmla="*/ 89 w 108"/>
                  <a:gd name="T79" fmla="*/ 27 h 101"/>
                  <a:gd name="T80" fmla="*/ 95 w 108"/>
                  <a:gd name="T81" fmla="*/ 34 h 101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</a:gdLst>
                <a:ahLst/>
                <a:cxnLst>
                  <a:cxn ang="T82">
                    <a:pos x="T0" y="T1"/>
                  </a:cxn>
                  <a:cxn ang="T83">
                    <a:pos x="T2" y="T3"/>
                  </a:cxn>
                  <a:cxn ang="T84">
                    <a:pos x="T4" y="T5"/>
                  </a:cxn>
                  <a:cxn ang="T85">
                    <a:pos x="T6" y="T7"/>
                  </a:cxn>
                  <a:cxn ang="T86">
                    <a:pos x="T8" y="T9"/>
                  </a:cxn>
                  <a:cxn ang="T87">
                    <a:pos x="T10" y="T11"/>
                  </a:cxn>
                  <a:cxn ang="T88">
                    <a:pos x="T12" y="T13"/>
                  </a:cxn>
                  <a:cxn ang="T89">
                    <a:pos x="T14" y="T15"/>
                  </a:cxn>
                  <a:cxn ang="T90">
                    <a:pos x="T16" y="T17"/>
                  </a:cxn>
                  <a:cxn ang="T91">
                    <a:pos x="T18" y="T19"/>
                  </a:cxn>
                  <a:cxn ang="T92">
                    <a:pos x="T20" y="T21"/>
                  </a:cxn>
                  <a:cxn ang="T93">
                    <a:pos x="T22" y="T23"/>
                  </a:cxn>
                  <a:cxn ang="T94">
                    <a:pos x="T24" y="T25"/>
                  </a:cxn>
                  <a:cxn ang="T95">
                    <a:pos x="T26" y="T27"/>
                  </a:cxn>
                  <a:cxn ang="T96">
                    <a:pos x="T28" y="T29"/>
                  </a:cxn>
                  <a:cxn ang="T97">
                    <a:pos x="T30" y="T31"/>
                  </a:cxn>
                  <a:cxn ang="T98">
                    <a:pos x="T32" y="T33"/>
                  </a:cxn>
                  <a:cxn ang="T99">
                    <a:pos x="T34" y="T35"/>
                  </a:cxn>
                  <a:cxn ang="T100">
                    <a:pos x="T36" y="T37"/>
                  </a:cxn>
                  <a:cxn ang="T101">
                    <a:pos x="T38" y="T39"/>
                  </a:cxn>
                  <a:cxn ang="T102">
                    <a:pos x="T40" y="T41"/>
                  </a:cxn>
                  <a:cxn ang="T103">
                    <a:pos x="T42" y="T43"/>
                  </a:cxn>
                  <a:cxn ang="T104">
                    <a:pos x="T44" y="T45"/>
                  </a:cxn>
                  <a:cxn ang="T105">
                    <a:pos x="T46" y="T47"/>
                  </a:cxn>
                  <a:cxn ang="T106">
                    <a:pos x="T48" y="T49"/>
                  </a:cxn>
                  <a:cxn ang="T107">
                    <a:pos x="T50" y="T51"/>
                  </a:cxn>
                  <a:cxn ang="T108">
                    <a:pos x="T52" y="T53"/>
                  </a:cxn>
                  <a:cxn ang="T109">
                    <a:pos x="T54" y="T55"/>
                  </a:cxn>
                  <a:cxn ang="T110">
                    <a:pos x="T56" y="T57"/>
                  </a:cxn>
                  <a:cxn ang="T111">
                    <a:pos x="T58" y="T59"/>
                  </a:cxn>
                  <a:cxn ang="T112">
                    <a:pos x="T60" y="T61"/>
                  </a:cxn>
                  <a:cxn ang="T113">
                    <a:pos x="T62" y="T63"/>
                  </a:cxn>
                  <a:cxn ang="T114">
                    <a:pos x="T64" y="T65"/>
                  </a:cxn>
                  <a:cxn ang="T115">
                    <a:pos x="T66" y="T67"/>
                  </a:cxn>
                  <a:cxn ang="T116">
                    <a:pos x="T68" y="T69"/>
                  </a:cxn>
                  <a:cxn ang="T117">
                    <a:pos x="T70" y="T71"/>
                  </a:cxn>
                  <a:cxn ang="T118">
                    <a:pos x="T72" y="T73"/>
                  </a:cxn>
                  <a:cxn ang="T119">
                    <a:pos x="T74" y="T75"/>
                  </a:cxn>
                  <a:cxn ang="T120">
                    <a:pos x="T76" y="T77"/>
                  </a:cxn>
                  <a:cxn ang="T121">
                    <a:pos x="T78" y="T79"/>
                  </a:cxn>
                  <a:cxn ang="T122">
                    <a:pos x="T80" y="T81"/>
                  </a:cxn>
                </a:cxnLst>
                <a:rect l="0" t="0" r="r" b="b"/>
                <a:pathLst>
                  <a:path w="108" h="101">
                    <a:moveTo>
                      <a:pt x="95" y="34"/>
                    </a:moveTo>
                    <a:lnTo>
                      <a:pt x="99" y="40"/>
                    </a:lnTo>
                    <a:lnTo>
                      <a:pt x="103" y="48"/>
                    </a:lnTo>
                    <a:lnTo>
                      <a:pt x="106" y="56"/>
                    </a:lnTo>
                    <a:lnTo>
                      <a:pt x="108" y="65"/>
                    </a:lnTo>
                    <a:lnTo>
                      <a:pt x="108" y="73"/>
                    </a:lnTo>
                    <a:lnTo>
                      <a:pt x="106" y="80"/>
                    </a:lnTo>
                    <a:lnTo>
                      <a:pt x="103" y="88"/>
                    </a:lnTo>
                    <a:lnTo>
                      <a:pt x="95" y="95"/>
                    </a:lnTo>
                    <a:lnTo>
                      <a:pt x="91" y="96"/>
                    </a:lnTo>
                    <a:lnTo>
                      <a:pt x="86" y="97"/>
                    </a:lnTo>
                    <a:lnTo>
                      <a:pt x="78" y="100"/>
                    </a:lnTo>
                    <a:lnTo>
                      <a:pt x="72" y="100"/>
                    </a:lnTo>
                    <a:lnTo>
                      <a:pt x="65" y="101"/>
                    </a:lnTo>
                    <a:lnTo>
                      <a:pt x="59" y="101"/>
                    </a:lnTo>
                    <a:lnTo>
                      <a:pt x="51" y="98"/>
                    </a:lnTo>
                    <a:lnTo>
                      <a:pt x="46" y="96"/>
                    </a:lnTo>
                    <a:lnTo>
                      <a:pt x="36" y="88"/>
                    </a:lnTo>
                    <a:lnTo>
                      <a:pt x="31" y="80"/>
                    </a:lnTo>
                    <a:lnTo>
                      <a:pt x="25" y="71"/>
                    </a:lnTo>
                    <a:lnTo>
                      <a:pt x="19" y="62"/>
                    </a:lnTo>
                    <a:lnTo>
                      <a:pt x="14" y="53"/>
                    </a:lnTo>
                    <a:lnTo>
                      <a:pt x="10" y="44"/>
                    </a:lnTo>
                    <a:lnTo>
                      <a:pt x="6" y="35"/>
                    </a:lnTo>
                    <a:lnTo>
                      <a:pt x="0" y="27"/>
                    </a:lnTo>
                    <a:lnTo>
                      <a:pt x="2" y="22"/>
                    </a:lnTo>
                    <a:lnTo>
                      <a:pt x="4" y="18"/>
                    </a:lnTo>
                    <a:lnTo>
                      <a:pt x="8" y="14"/>
                    </a:lnTo>
                    <a:lnTo>
                      <a:pt x="12" y="10"/>
                    </a:lnTo>
                    <a:lnTo>
                      <a:pt x="15" y="8"/>
                    </a:lnTo>
                    <a:lnTo>
                      <a:pt x="21" y="4"/>
                    </a:lnTo>
                    <a:lnTo>
                      <a:pt x="27" y="1"/>
                    </a:lnTo>
                    <a:lnTo>
                      <a:pt x="32" y="0"/>
                    </a:lnTo>
                    <a:lnTo>
                      <a:pt x="44" y="0"/>
                    </a:lnTo>
                    <a:lnTo>
                      <a:pt x="53" y="1"/>
                    </a:lnTo>
                    <a:lnTo>
                      <a:pt x="61" y="5"/>
                    </a:lnTo>
                    <a:lnTo>
                      <a:pt x="70" y="10"/>
                    </a:lnTo>
                    <a:lnTo>
                      <a:pt x="78" y="15"/>
                    </a:lnTo>
                    <a:lnTo>
                      <a:pt x="84" y="22"/>
                    </a:lnTo>
                    <a:lnTo>
                      <a:pt x="89" y="27"/>
                    </a:lnTo>
                    <a:lnTo>
                      <a:pt x="95" y="34"/>
                    </a:lnTo>
                    <a:close/>
                  </a:path>
                </a:pathLst>
              </a:custGeom>
              <a:solidFill>
                <a:srgbClr val="FCF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600" dirty="0">
                  <a:latin typeface="Times New Roman"/>
                  <a:cs typeface="Times New Roman"/>
                </a:endParaRPr>
              </a:p>
            </p:txBody>
          </p:sp>
          <p:sp>
            <p:nvSpPr>
              <p:cNvPr id="910354" name="Freeform 12">
                <a:extLst>
                  <a:ext uri="{FF2B5EF4-FFF2-40B4-BE49-F238E27FC236}">
                    <a16:creationId xmlns:a16="http://schemas.microsoft.com/office/drawing/2014/main" id="{82B5F0BE-AE7A-7324-E0FE-22C00B1DE3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30" y="3213"/>
                <a:ext cx="59" cy="28"/>
              </a:xfrm>
              <a:custGeom>
                <a:avLst/>
                <a:gdLst>
                  <a:gd name="T0" fmla="*/ 59 w 59"/>
                  <a:gd name="T1" fmla="*/ 0 h 28"/>
                  <a:gd name="T2" fmla="*/ 57 w 59"/>
                  <a:gd name="T3" fmla="*/ 4 h 28"/>
                  <a:gd name="T4" fmla="*/ 53 w 59"/>
                  <a:gd name="T5" fmla="*/ 8 h 28"/>
                  <a:gd name="T6" fmla="*/ 51 w 59"/>
                  <a:gd name="T7" fmla="*/ 12 h 28"/>
                  <a:gd name="T8" fmla="*/ 47 w 59"/>
                  <a:gd name="T9" fmla="*/ 15 h 28"/>
                  <a:gd name="T10" fmla="*/ 44 w 59"/>
                  <a:gd name="T11" fmla="*/ 18 h 28"/>
                  <a:gd name="T12" fmla="*/ 38 w 59"/>
                  <a:gd name="T13" fmla="*/ 22 h 28"/>
                  <a:gd name="T14" fmla="*/ 34 w 59"/>
                  <a:gd name="T15" fmla="*/ 25 h 28"/>
                  <a:gd name="T16" fmla="*/ 30 w 59"/>
                  <a:gd name="T17" fmla="*/ 27 h 28"/>
                  <a:gd name="T18" fmla="*/ 25 w 59"/>
                  <a:gd name="T19" fmla="*/ 28 h 28"/>
                  <a:gd name="T20" fmla="*/ 21 w 59"/>
                  <a:gd name="T21" fmla="*/ 27 h 28"/>
                  <a:gd name="T22" fmla="*/ 17 w 59"/>
                  <a:gd name="T23" fmla="*/ 27 h 28"/>
                  <a:gd name="T24" fmla="*/ 13 w 59"/>
                  <a:gd name="T25" fmla="*/ 26 h 28"/>
                  <a:gd name="T26" fmla="*/ 10 w 59"/>
                  <a:gd name="T27" fmla="*/ 26 h 28"/>
                  <a:gd name="T28" fmla="*/ 8 w 59"/>
                  <a:gd name="T29" fmla="*/ 25 h 28"/>
                  <a:gd name="T30" fmla="*/ 4 w 59"/>
                  <a:gd name="T31" fmla="*/ 23 h 28"/>
                  <a:gd name="T32" fmla="*/ 0 w 59"/>
                  <a:gd name="T33" fmla="*/ 23 h 28"/>
                  <a:gd name="T34" fmla="*/ 0 w 59"/>
                  <a:gd name="T35" fmla="*/ 18 h 28"/>
                  <a:gd name="T36" fmla="*/ 6 w 59"/>
                  <a:gd name="T37" fmla="*/ 21 h 28"/>
                  <a:gd name="T38" fmla="*/ 10 w 59"/>
                  <a:gd name="T39" fmla="*/ 22 h 28"/>
                  <a:gd name="T40" fmla="*/ 15 w 59"/>
                  <a:gd name="T41" fmla="*/ 22 h 28"/>
                  <a:gd name="T42" fmla="*/ 19 w 59"/>
                  <a:gd name="T43" fmla="*/ 21 h 28"/>
                  <a:gd name="T44" fmla="*/ 25 w 59"/>
                  <a:gd name="T45" fmla="*/ 17 h 28"/>
                  <a:gd name="T46" fmla="*/ 30 w 59"/>
                  <a:gd name="T47" fmla="*/ 12 h 28"/>
                  <a:gd name="T48" fmla="*/ 36 w 59"/>
                  <a:gd name="T49" fmla="*/ 6 h 28"/>
                  <a:gd name="T50" fmla="*/ 44 w 59"/>
                  <a:gd name="T51" fmla="*/ 2 h 28"/>
                  <a:gd name="T52" fmla="*/ 46 w 59"/>
                  <a:gd name="T53" fmla="*/ 1 h 28"/>
                  <a:gd name="T54" fmla="*/ 49 w 59"/>
                  <a:gd name="T55" fmla="*/ 0 h 28"/>
                  <a:gd name="T56" fmla="*/ 55 w 59"/>
                  <a:gd name="T57" fmla="*/ 0 h 28"/>
                  <a:gd name="T58" fmla="*/ 59 w 59"/>
                  <a:gd name="T59" fmla="*/ 0 h 28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</a:gdLst>
                <a:ahLst/>
                <a:cxnLst>
                  <a:cxn ang="T60">
                    <a:pos x="T0" y="T1"/>
                  </a:cxn>
                  <a:cxn ang="T61">
                    <a:pos x="T2" y="T3"/>
                  </a:cxn>
                  <a:cxn ang="T62">
                    <a:pos x="T4" y="T5"/>
                  </a:cxn>
                  <a:cxn ang="T63">
                    <a:pos x="T6" y="T7"/>
                  </a:cxn>
                  <a:cxn ang="T64">
                    <a:pos x="T8" y="T9"/>
                  </a:cxn>
                  <a:cxn ang="T65">
                    <a:pos x="T10" y="T11"/>
                  </a:cxn>
                  <a:cxn ang="T66">
                    <a:pos x="T12" y="T13"/>
                  </a:cxn>
                  <a:cxn ang="T67">
                    <a:pos x="T14" y="T15"/>
                  </a:cxn>
                  <a:cxn ang="T68">
                    <a:pos x="T16" y="T17"/>
                  </a:cxn>
                  <a:cxn ang="T69">
                    <a:pos x="T18" y="T19"/>
                  </a:cxn>
                  <a:cxn ang="T70">
                    <a:pos x="T20" y="T21"/>
                  </a:cxn>
                  <a:cxn ang="T71">
                    <a:pos x="T22" y="T23"/>
                  </a:cxn>
                  <a:cxn ang="T72">
                    <a:pos x="T24" y="T25"/>
                  </a:cxn>
                  <a:cxn ang="T73">
                    <a:pos x="T26" y="T27"/>
                  </a:cxn>
                  <a:cxn ang="T74">
                    <a:pos x="T28" y="T29"/>
                  </a:cxn>
                  <a:cxn ang="T75">
                    <a:pos x="T30" y="T31"/>
                  </a:cxn>
                  <a:cxn ang="T76">
                    <a:pos x="T32" y="T33"/>
                  </a:cxn>
                  <a:cxn ang="T77">
                    <a:pos x="T34" y="T35"/>
                  </a:cxn>
                  <a:cxn ang="T78">
                    <a:pos x="T36" y="T37"/>
                  </a:cxn>
                  <a:cxn ang="T79">
                    <a:pos x="T38" y="T39"/>
                  </a:cxn>
                  <a:cxn ang="T80">
                    <a:pos x="T40" y="T41"/>
                  </a:cxn>
                  <a:cxn ang="T81">
                    <a:pos x="T42" y="T43"/>
                  </a:cxn>
                  <a:cxn ang="T82">
                    <a:pos x="T44" y="T45"/>
                  </a:cxn>
                  <a:cxn ang="T83">
                    <a:pos x="T46" y="T47"/>
                  </a:cxn>
                  <a:cxn ang="T84">
                    <a:pos x="T48" y="T49"/>
                  </a:cxn>
                  <a:cxn ang="T85">
                    <a:pos x="T50" y="T51"/>
                  </a:cxn>
                  <a:cxn ang="T86">
                    <a:pos x="T52" y="T53"/>
                  </a:cxn>
                  <a:cxn ang="T87">
                    <a:pos x="T54" y="T55"/>
                  </a:cxn>
                  <a:cxn ang="T88">
                    <a:pos x="T56" y="T57"/>
                  </a:cxn>
                  <a:cxn ang="T89">
                    <a:pos x="T58" y="T59"/>
                  </a:cxn>
                </a:cxnLst>
                <a:rect l="0" t="0" r="r" b="b"/>
                <a:pathLst>
                  <a:path w="59" h="28">
                    <a:moveTo>
                      <a:pt x="59" y="0"/>
                    </a:moveTo>
                    <a:lnTo>
                      <a:pt x="57" y="4"/>
                    </a:lnTo>
                    <a:lnTo>
                      <a:pt x="53" y="8"/>
                    </a:lnTo>
                    <a:lnTo>
                      <a:pt x="51" y="12"/>
                    </a:lnTo>
                    <a:lnTo>
                      <a:pt x="47" y="15"/>
                    </a:lnTo>
                    <a:lnTo>
                      <a:pt x="44" y="18"/>
                    </a:lnTo>
                    <a:lnTo>
                      <a:pt x="38" y="22"/>
                    </a:lnTo>
                    <a:lnTo>
                      <a:pt x="34" y="25"/>
                    </a:lnTo>
                    <a:lnTo>
                      <a:pt x="30" y="27"/>
                    </a:lnTo>
                    <a:lnTo>
                      <a:pt x="25" y="28"/>
                    </a:lnTo>
                    <a:lnTo>
                      <a:pt x="21" y="27"/>
                    </a:lnTo>
                    <a:lnTo>
                      <a:pt x="17" y="27"/>
                    </a:lnTo>
                    <a:lnTo>
                      <a:pt x="13" y="26"/>
                    </a:lnTo>
                    <a:lnTo>
                      <a:pt x="10" y="26"/>
                    </a:lnTo>
                    <a:lnTo>
                      <a:pt x="8" y="25"/>
                    </a:lnTo>
                    <a:lnTo>
                      <a:pt x="4" y="23"/>
                    </a:lnTo>
                    <a:lnTo>
                      <a:pt x="0" y="23"/>
                    </a:lnTo>
                    <a:lnTo>
                      <a:pt x="0" y="18"/>
                    </a:lnTo>
                    <a:lnTo>
                      <a:pt x="6" y="21"/>
                    </a:lnTo>
                    <a:lnTo>
                      <a:pt x="10" y="22"/>
                    </a:lnTo>
                    <a:lnTo>
                      <a:pt x="15" y="22"/>
                    </a:lnTo>
                    <a:lnTo>
                      <a:pt x="19" y="21"/>
                    </a:lnTo>
                    <a:lnTo>
                      <a:pt x="25" y="17"/>
                    </a:lnTo>
                    <a:lnTo>
                      <a:pt x="30" y="12"/>
                    </a:lnTo>
                    <a:lnTo>
                      <a:pt x="36" y="6"/>
                    </a:lnTo>
                    <a:lnTo>
                      <a:pt x="44" y="2"/>
                    </a:lnTo>
                    <a:lnTo>
                      <a:pt x="46" y="1"/>
                    </a:lnTo>
                    <a:lnTo>
                      <a:pt x="49" y="0"/>
                    </a:lnTo>
                    <a:lnTo>
                      <a:pt x="55" y="0"/>
                    </a:lnTo>
                    <a:lnTo>
                      <a:pt x="59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600" dirty="0">
                  <a:latin typeface="Times New Roman"/>
                  <a:cs typeface="Times New Roman"/>
                </a:endParaRPr>
              </a:p>
            </p:txBody>
          </p:sp>
          <p:sp>
            <p:nvSpPr>
              <p:cNvPr id="910355" name="Freeform 13">
                <a:extLst>
                  <a:ext uri="{FF2B5EF4-FFF2-40B4-BE49-F238E27FC236}">
                    <a16:creationId xmlns:a16="http://schemas.microsoft.com/office/drawing/2014/main" id="{8CB7AA13-B521-CCA8-48C9-E5947D20DE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71" y="3231"/>
                <a:ext cx="45" cy="91"/>
              </a:xfrm>
              <a:custGeom>
                <a:avLst/>
                <a:gdLst>
                  <a:gd name="T0" fmla="*/ 45 w 45"/>
                  <a:gd name="T1" fmla="*/ 52 h 91"/>
                  <a:gd name="T2" fmla="*/ 43 w 45"/>
                  <a:gd name="T3" fmla="*/ 58 h 91"/>
                  <a:gd name="T4" fmla="*/ 42 w 45"/>
                  <a:gd name="T5" fmla="*/ 62 h 91"/>
                  <a:gd name="T6" fmla="*/ 38 w 45"/>
                  <a:gd name="T7" fmla="*/ 68 h 91"/>
                  <a:gd name="T8" fmla="*/ 34 w 45"/>
                  <a:gd name="T9" fmla="*/ 73 h 91"/>
                  <a:gd name="T10" fmla="*/ 28 w 45"/>
                  <a:gd name="T11" fmla="*/ 77 h 91"/>
                  <a:gd name="T12" fmla="*/ 24 w 45"/>
                  <a:gd name="T13" fmla="*/ 82 h 91"/>
                  <a:gd name="T14" fmla="*/ 21 w 45"/>
                  <a:gd name="T15" fmla="*/ 86 h 91"/>
                  <a:gd name="T16" fmla="*/ 15 w 45"/>
                  <a:gd name="T17" fmla="*/ 91 h 91"/>
                  <a:gd name="T18" fmla="*/ 11 w 45"/>
                  <a:gd name="T19" fmla="*/ 90 h 91"/>
                  <a:gd name="T20" fmla="*/ 5 w 45"/>
                  <a:gd name="T21" fmla="*/ 87 h 91"/>
                  <a:gd name="T22" fmla="*/ 4 w 45"/>
                  <a:gd name="T23" fmla="*/ 84 h 91"/>
                  <a:gd name="T24" fmla="*/ 2 w 45"/>
                  <a:gd name="T25" fmla="*/ 82 h 91"/>
                  <a:gd name="T26" fmla="*/ 0 w 45"/>
                  <a:gd name="T27" fmla="*/ 75 h 91"/>
                  <a:gd name="T28" fmla="*/ 0 w 45"/>
                  <a:gd name="T29" fmla="*/ 68 h 91"/>
                  <a:gd name="T30" fmla="*/ 2 w 45"/>
                  <a:gd name="T31" fmla="*/ 60 h 91"/>
                  <a:gd name="T32" fmla="*/ 4 w 45"/>
                  <a:gd name="T33" fmla="*/ 51 h 91"/>
                  <a:gd name="T34" fmla="*/ 5 w 45"/>
                  <a:gd name="T35" fmla="*/ 43 h 91"/>
                  <a:gd name="T36" fmla="*/ 5 w 45"/>
                  <a:gd name="T37" fmla="*/ 34 h 91"/>
                  <a:gd name="T38" fmla="*/ 30 w 45"/>
                  <a:gd name="T39" fmla="*/ 0 h 91"/>
                  <a:gd name="T40" fmla="*/ 32 w 45"/>
                  <a:gd name="T41" fmla="*/ 7 h 91"/>
                  <a:gd name="T42" fmla="*/ 30 w 45"/>
                  <a:gd name="T43" fmla="*/ 13 h 91"/>
                  <a:gd name="T44" fmla="*/ 28 w 45"/>
                  <a:gd name="T45" fmla="*/ 19 h 91"/>
                  <a:gd name="T46" fmla="*/ 26 w 45"/>
                  <a:gd name="T47" fmla="*/ 27 h 91"/>
                  <a:gd name="T48" fmla="*/ 24 w 45"/>
                  <a:gd name="T49" fmla="*/ 35 h 91"/>
                  <a:gd name="T50" fmla="*/ 26 w 45"/>
                  <a:gd name="T51" fmla="*/ 42 h 91"/>
                  <a:gd name="T52" fmla="*/ 30 w 45"/>
                  <a:gd name="T53" fmla="*/ 45 h 91"/>
                  <a:gd name="T54" fmla="*/ 34 w 45"/>
                  <a:gd name="T55" fmla="*/ 48 h 91"/>
                  <a:gd name="T56" fmla="*/ 38 w 45"/>
                  <a:gd name="T57" fmla="*/ 51 h 91"/>
                  <a:gd name="T58" fmla="*/ 45 w 45"/>
                  <a:gd name="T59" fmla="*/ 52 h 91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</a:gdLst>
                <a:ahLst/>
                <a:cxnLst>
                  <a:cxn ang="T60">
                    <a:pos x="T0" y="T1"/>
                  </a:cxn>
                  <a:cxn ang="T61">
                    <a:pos x="T2" y="T3"/>
                  </a:cxn>
                  <a:cxn ang="T62">
                    <a:pos x="T4" y="T5"/>
                  </a:cxn>
                  <a:cxn ang="T63">
                    <a:pos x="T6" y="T7"/>
                  </a:cxn>
                  <a:cxn ang="T64">
                    <a:pos x="T8" y="T9"/>
                  </a:cxn>
                  <a:cxn ang="T65">
                    <a:pos x="T10" y="T11"/>
                  </a:cxn>
                  <a:cxn ang="T66">
                    <a:pos x="T12" y="T13"/>
                  </a:cxn>
                  <a:cxn ang="T67">
                    <a:pos x="T14" y="T15"/>
                  </a:cxn>
                  <a:cxn ang="T68">
                    <a:pos x="T16" y="T17"/>
                  </a:cxn>
                  <a:cxn ang="T69">
                    <a:pos x="T18" y="T19"/>
                  </a:cxn>
                  <a:cxn ang="T70">
                    <a:pos x="T20" y="T21"/>
                  </a:cxn>
                  <a:cxn ang="T71">
                    <a:pos x="T22" y="T23"/>
                  </a:cxn>
                  <a:cxn ang="T72">
                    <a:pos x="T24" y="T25"/>
                  </a:cxn>
                  <a:cxn ang="T73">
                    <a:pos x="T26" y="T27"/>
                  </a:cxn>
                  <a:cxn ang="T74">
                    <a:pos x="T28" y="T29"/>
                  </a:cxn>
                  <a:cxn ang="T75">
                    <a:pos x="T30" y="T31"/>
                  </a:cxn>
                  <a:cxn ang="T76">
                    <a:pos x="T32" y="T33"/>
                  </a:cxn>
                  <a:cxn ang="T77">
                    <a:pos x="T34" y="T35"/>
                  </a:cxn>
                  <a:cxn ang="T78">
                    <a:pos x="T36" y="T37"/>
                  </a:cxn>
                  <a:cxn ang="T79">
                    <a:pos x="T38" y="T39"/>
                  </a:cxn>
                  <a:cxn ang="T80">
                    <a:pos x="T40" y="T41"/>
                  </a:cxn>
                  <a:cxn ang="T81">
                    <a:pos x="T42" y="T43"/>
                  </a:cxn>
                  <a:cxn ang="T82">
                    <a:pos x="T44" y="T45"/>
                  </a:cxn>
                  <a:cxn ang="T83">
                    <a:pos x="T46" y="T47"/>
                  </a:cxn>
                  <a:cxn ang="T84">
                    <a:pos x="T48" y="T49"/>
                  </a:cxn>
                  <a:cxn ang="T85">
                    <a:pos x="T50" y="T51"/>
                  </a:cxn>
                  <a:cxn ang="T86">
                    <a:pos x="T52" y="T53"/>
                  </a:cxn>
                  <a:cxn ang="T87">
                    <a:pos x="T54" y="T55"/>
                  </a:cxn>
                  <a:cxn ang="T88">
                    <a:pos x="T56" y="T57"/>
                  </a:cxn>
                  <a:cxn ang="T89">
                    <a:pos x="T58" y="T59"/>
                  </a:cxn>
                </a:cxnLst>
                <a:rect l="0" t="0" r="r" b="b"/>
                <a:pathLst>
                  <a:path w="45" h="91">
                    <a:moveTo>
                      <a:pt x="45" y="52"/>
                    </a:moveTo>
                    <a:lnTo>
                      <a:pt x="43" y="58"/>
                    </a:lnTo>
                    <a:lnTo>
                      <a:pt x="42" y="62"/>
                    </a:lnTo>
                    <a:lnTo>
                      <a:pt x="38" y="68"/>
                    </a:lnTo>
                    <a:lnTo>
                      <a:pt x="34" y="73"/>
                    </a:lnTo>
                    <a:lnTo>
                      <a:pt x="28" y="77"/>
                    </a:lnTo>
                    <a:lnTo>
                      <a:pt x="24" y="82"/>
                    </a:lnTo>
                    <a:lnTo>
                      <a:pt x="21" y="86"/>
                    </a:lnTo>
                    <a:lnTo>
                      <a:pt x="15" y="91"/>
                    </a:lnTo>
                    <a:lnTo>
                      <a:pt x="11" y="90"/>
                    </a:lnTo>
                    <a:lnTo>
                      <a:pt x="5" y="87"/>
                    </a:lnTo>
                    <a:lnTo>
                      <a:pt x="4" y="84"/>
                    </a:lnTo>
                    <a:lnTo>
                      <a:pt x="2" y="82"/>
                    </a:lnTo>
                    <a:lnTo>
                      <a:pt x="0" y="75"/>
                    </a:lnTo>
                    <a:lnTo>
                      <a:pt x="0" y="68"/>
                    </a:lnTo>
                    <a:lnTo>
                      <a:pt x="2" y="60"/>
                    </a:lnTo>
                    <a:lnTo>
                      <a:pt x="4" y="51"/>
                    </a:lnTo>
                    <a:lnTo>
                      <a:pt x="5" y="43"/>
                    </a:lnTo>
                    <a:lnTo>
                      <a:pt x="5" y="34"/>
                    </a:lnTo>
                    <a:lnTo>
                      <a:pt x="30" y="0"/>
                    </a:lnTo>
                    <a:lnTo>
                      <a:pt x="32" y="7"/>
                    </a:lnTo>
                    <a:lnTo>
                      <a:pt x="30" y="13"/>
                    </a:lnTo>
                    <a:lnTo>
                      <a:pt x="28" y="19"/>
                    </a:lnTo>
                    <a:lnTo>
                      <a:pt x="26" y="27"/>
                    </a:lnTo>
                    <a:lnTo>
                      <a:pt x="24" y="35"/>
                    </a:lnTo>
                    <a:lnTo>
                      <a:pt x="26" y="42"/>
                    </a:lnTo>
                    <a:lnTo>
                      <a:pt x="30" y="45"/>
                    </a:lnTo>
                    <a:lnTo>
                      <a:pt x="34" y="48"/>
                    </a:lnTo>
                    <a:lnTo>
                      <a:pt x="38" y="51"/>
                    </a:lnTo>
                    <a:lnTo>
                      <a:pt x="45" y="52"/>
                    </a:lnTo>
                    <a:close/>
                  </a:path>
                </a:pathLst>
              </a:custGeom>
              <a:solidFill>
                <a:srgbClr val="FFD9D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600" dirty="0">
                  <a:latin typeface="Times New Roman"/>
                  <a:cs typeface="Times New Roman"/>
                </a:endParaRPr>
              </a:p>
            </p:txBody>
          </p:sp>
          <p:sp>
            <p:nvSpPr>
              <p:cNvPr id="910356" name="Freeform 14">
                <a:extLst>
                  <a:ext uri="{FF2B5EF4-FFF2-40B4-BE49-F238E27FC236}">
                    <a16:creationId xmlns:a16="http://schemas.microsoft.com/office/drawing/2014/main" id="{F66988A3-73BD-7A07-197A-5541B3540A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47" y="2983"/>
                <a:ext cx="375" cy="479"/>
              </a:xfrm>
              <a:custGeom>
                <a:avLst/>
                <a:gdLst>
                  <a:gd name="T0" fmla="*/ 21 w 375"/>
                  <a:gd name="T1" fmla="*/ 69 h 479"/>
                  <a:gd name="T2" fmla="*/ 30 w 375"/>
                  <a:gd name="T3" fmla="*/ 79 h 479"/>
                  <a:gd name="T4" fmla="*/ 42 w 375"/>
                  <a:gd name="T5" fmla="*/ 91 h 479"/>
                  <a:gd name="T6" fmla="*/ 49 w 375"/>
                  <a:gd name="T7" fmla="*/ 116 h 479"/>
                  <a:gd name="T8" fmla="*/ 57 w 375"/>
                  <a:gd name="T9" fmla="*/ 162 h 479"/>
                  <a:gd name="T10" fmla="*/ 68 w 375"/>
                  <a:gd name="T11" fmla="*/ 186 h 479"/>
                  <a:gd name="T12" fmla="*/ 66 w 375"/>
                  <a:gd name="T13" fmla="*/ 212 h 479"/>
                  <a:gd name="T14" fmla="*/ 76 w 375"/>
                  <a:gd name="T15" fmla="*/ 234 h 479"/>
                  <a:gd name="T16" fmla="*/ 84 w 375"/>
                  <a:gd name="T17" fmla="*/ 236 h 479"/>
                  <a:gd name="T18" fmla="*/ 93 w 375"/>
                  <a:gd name="T19" fmla="*/ 243 h 479"/>
                  <a:gd name="T20" fmla="*/ 106 w 375"/>
                  <a:gd name="T21" fmla="*/ 252 h 479"/>
                  <a:gd name="T22" fmla="*/ 125 w 375"/>
                  <a:gd name="T23" fmla="*/ 290 h 479"/>
                  <a:gd name="T24" fmla="*/ 139 w 375"/>
                  <a:gd name="T25" fmla="*/ 319 h 479"/>
                  <a:gd name="T26" fmla="*/ 156 w 375"/>
                  <a:gd name="T27" fmla="*/ 345 h 479"/>
                  <a:gd name="T28" fmla="*/ 163 w 375"/>
                  <a:gd name="T29" fmla="*/ 358 h 479"/>
                  <a:gd name="T30" fmla="*/ 171 w 375"/>
                  <a:gd name="T31" fmla="*/ 371 h 479"/>
                  <a:gd name="T32" fmla="*/ 176 w 375"/>
                  <a:gd name="T33" fmla="*/ 378 h 479"/>
                  <a:gd name="T34" fmla="*/ 182 w 375"/>
                  <a:gd name="T35" fmla="*/ 382 h 479"/>
                  <a:gd name="T36" fmla="*/ 188 w 375"/>
                  <a:gd name="T37" fmla="*/ 387 h 479"/>
                  <a:gd name="T38" fmla="*/ 197 w 375"/>
                  <a:gd name="T39" fmla="*/ 393 h 479"/>
                  <a:gd name="T40" fmla="*/ 205 w 375"/>
                  <a:gd name="T41" fmla="*/ 396 h 479"/>
                  <a:gd name="T42" fmla="*/ 209 w 375"/>
                  <a:gd name="T43" fmla="*/ 399 h 479"/>
                  <a:gd name="T44" fmla="*/ 212 w 375"/>
                  <a:gd name="T45" fmla="*/ 403 h 479"/>
                  <a:gd name="T46" fmla="*/ 222 w 375"/>
                  <a:gd name="T47" fmla="*/ 408 h 479"/>
                  <a:gd name="T48" fmla="*/ 241 w 375"/>
                  <a:gd name="T49" fmla="*/ 415 h 479"/>
                  <a:gd name="T50" fmla="*/ 283 w 375"/>
                  <a:gd name="T51" fmla="*/ 444 h 479"/>
                  <a:gd name="T52" fmla="*/ 290 w 375"/>
                  <a:gd name="T53" fmla="*/ 457 h 479"/>
                  <a:gd name="T54" fmla="*/ 300 w 375"/>
                  <a:gd name="T55" fmla="*/ 479 h 479"/>
                  <a:gd name="T56" fmla="*/ 322 w 375"/>
                  <a:gd name="T57" fmla="*/ 458 h 479"/>
                  <a:gd name="T58" fmla="*/ 320 w 375"/>
                  <a:gd name="T59" fmla="*/ 405 h 479"/>
                  <a:gd name="T60" fmla="*/ 336 w 375"/>
                  <a:gd name="T61" fmla="*/ 403 h 479"/>
                  <a:gd name="T62" fmla="*/ 347 w 375"/>
                  <a:gd name="T63" fmla="*/ 408 h 479"/>
                  <a:gd name="T64" fmla="*/ 356 w 375"/>
                  <a:gd name="T65" fmla="*/ 421 h 479"/>
                  <a:gd name="T66" fmla="*/ 351 w 375"/>
                  <a:gd name="T67" fmla="*/ 356 h 479"/>
                  <a:gd name="T68" fmla="*/ 345 w 375"/>
                  <a:gd name="T69" fmla="*/ 304 h 479"/>
                  <a:gd name="T70" fmla="*/ 339 w 375"/>
                  <a:gd name="T71" fmla="*/ 270 h 479"/>
                  <a:gd name="T72" fmla="*/ 319 w 375"/>
                  <a:gd name="T73" fmla="*/ 251 h 479"/>
                  <a:gd name="T74" fmla="*/ 315 w 375"/>
                  <a:gd name="T75" fmla="*/ 235 h 479"/>
                  <a:gd name="T76" fmla="*/ 302 w 375"/>
                  <a:gd name="T77" fmla="*/ 210 h 479"/>
                  <a:gd name="T78" fmla="*/ 320 w 375"/>
                  <a:gd name="T79" fmla="*/ 138 h 479"/>
                  <a:gd name="T80" fmla="*/ 364 w 375"/>
                  <a:gd name="T81" fmla="*/ 66 h 479"/>
                  <a:gd name="T82" fmla="*/ 372 w 375"/>
                  <a:gd name="T83" fmla="*/ 12 h 479"/>
                  <a:gd name="T84" fmla="*/ 324 w 375"/>
                  <a:gd name="T85" fmla="*/ 35 h 479"/>
                  <a:gd name="T86" fmla="*/ 262 w 375"/>
                  <a:gd name="T87" fmla="*/ 193 h 479"/>
                  <a:gd name="T88" fmla="*/ 195 w 375"/>
                  <a:gd name="T89" fmla="*/ 310 h 479"/>
                  <a:gd name="T90" fmla="*/ 169 w 375"/>
                  <a:gd name="T91" fmla="*/ 293 h 479"/>
                  <a:gd name="T92" fmla="*/ 157 w 375"/>
                  <a:gd name="T93" fmla="*/ 265 h 479"/>
                  <a:gd name="T94" fmla="*/ 146 w 375"/>
                  <a:gd name="T95" fmla="*/ 252 h 479"/>
                  <a:gd name="T96" fmla="*/ 137 w 375"/>
                  <a:gd name="T97" fmla="*/ 239 h 479"/>
                  <a:gd name="T98" fmla="*/ 99 w 375"/>
                  <a:gd name="T99" fmla="*/ 155 h 479"/>
                  <a:gd name="T100" fmla="*/ 65 w 375"/>
                  <a:gd name="T101" fmla="*/ 113 h 479"/>
                  <a:gd name="T102" fmla="*/ 59 w 375"/>
                  <a:gd name="T103" fmla="*/ 100 h 479"/>
                  <a:gd name="T104" fmla="*/ 42 w 375"/>
                  <a:gd name="T105" fmla="*/ 87 h 479"/>
                  <a:gd name="T106" fmla="*/ 25 w 375"/>
                  <a:gd name="T107" fmla="*/ 70 h 479"/>
                  <a:gd name="T108" fmla="*/ 13 w 375"/>
                  <a:gd name="T109" fmla="*/ 61 h 479"/>
                  <a:gd name="T110" fmla="*/ 4 w 375"/>
                  <a:gd name="T111" fmla="*/ 56 h 479"/>
                  <a:gd name="T112" fmla="*/ 0 w 375"/>
                  <a:gd name="T113" fmla="*/ 55 h 479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</a:gdLst>
                <a:ahLst/>
                <a:cxnLst>
                  <a:cxn ang="T114">
                    <a:pos x="T0" y="T1"/>
                  </a:cxn>
                  <a:cxn ang="T115">
                    <a:pos x="T2" y="T3"/>
                  </a:cxn>
                  <a:cxn ang="T116">
                    <a:pos x="T4" y="T5"/>
                  </a:cxn>
                  <a:cxn ang="T117">
                    <a:pos x="T6" y="T7"/>
                  </a:cxn>
                  <a:cxn ang="T118">
                    <a:pos x="T8" y="T9"/>
                  </a:cxn>
                  <a:cxn ang="T119">
                    <a:pos x="T10" y="T11"/>
                  </a:cxn>
                  <a:cxn ang="T120">
                    <a:pos x="T12" y="T13"/>
                  </a:cxn>
                  <a:cxn ang="T121">
                    <a:pos x="T14" y="T15"/>
                  </a:cxn>
                  <a:cxn ang="T122">
                    <a:pos x="T16" y="T17"/>
                  </a:cxn>
                  <a:cxn ang="T123">
                    <a:pos x="T18" y="T19"/>
                  </a:cxn>
                  <a:cxn ang="T124">
                    <a:pos x="T20" y="T21"/>
                  </a:cxn>
                  <a:cxn ang="T125">
                    <a:pos x="T22" y="T23"/>
                  </a:cxn>
                  <a:cxn ang="T126">
                    <a:pos x="T24" y="T25"/>
                  </a:cxn>
                  <a:cxn ang="T127">
                    <a:pos x="T26" y="T27"/>
                  </a:cxn>
                  <a:cxn ang="T128">
                    <a:pos x="T28" y="T29"/>
                  </a:cxn>
                  <a:cxn ang="T129">
                    <a:pos x="T30" y="T31"/>
                  </a:cxn>
                  <a:cxn ang="T130">
                    <a:pos x="T32" y="T33"/>
                  </a:cxn>
                  <a:cxn ang="T131">
                    <a:pos x="T34" y="T35"/>
                  </a:cxn>
                  <a:cxn ang="T132">
                    <a:pos x="T36" y="T37"/>
                  </a:cxn>
                  <a:cxn ang="T133">
                    <a:pos x="T38" y="T39"/>
                  </a:cxn>
                  <a:cxn ang="T134">
                    <a:pos x="T40" y="T41"/>
                  </a:cxn>
                  <a:cxn ang="T135">
                    <a:pos x="T42" y="T43"/>
                  </a:cxn>
                  <a:cxn ang="T136">
                    <a:pos x="T44" y="T45"/>
                  </a:cxn>
                  <a:cxn ang="T137">
                    <a:pos x="T46" y="T47"/>
                  </a:cxn>
                  <a:cxn ang="T138">
                    <a:pos x="T48" y="T49"/>
                  </a:cxn>
                  <a:cxn ang="T139">
                    <a:pos x="T50" y="T51"/>
                  </a:cxn>
                  <a:cxn ang="T140">
                    <a:pos x="T52" y="T53"/>
                  </a:cxn>
                  <a:cxn ang="T141">
                    <a:pos x="T54" y="T55"/>
                  </a:cxn>
                  <a:cxn ang="T142">
                    <a:pos x="T56" y="T57"/>
                  </a:cxn>
                  <a:cxn ang="T143">
                    <a:pos x="T58" y="T59"/>
                  </a:cxn>
                  <a:cxn ang="T144">
                    <a:pos x="T60" y="T61"/>
                  </a:cxn>
                  <a:cxn ang="T145">
                    <a:pos x="T62" y="T63"/>
                  </a:cxn>
                  <a:cxn ang="T146">
                    <a:pos x="T64" y="T65"/>
                  </a:cxn>
                  <a:cxn ang="T147">
                    <a:pos x="T66" y="T67"/>
                  </a:cxn>
                  <a:cxn ang="T148">
                    <a:pos x="T68" y="T69"/>
                  </a:cxn>
                  <a:cxn ang="T149">
                    <a:pos x="T70" y="T71"/>
                  </a:cxn>
                  <a:cxn ang="T150">
                    <a:pos x="T72" y="T73"/>
                  </a:cxn>
                  <a:cxn ang="T151">
                    <a:pos x="T74" y="T75"/>
                  </a:cxn>
                  <a:cxn ang="T152">
                    <a:pos x="T76" y="T77"/>
                  </a:cxn>
                  <a:cxn ang="T153">
                    <a:pos x="T78" y="T79"/>
                  </a:cxn>
                  <a:cxn ang="T154">
                    <a:pos x="T80" y="T81"/>
                  </a:cxn>
                  <a:cxn ang="T155">
                    <a:pos x="T82" y="T83"/>
                  </a:cxn>
                  <a:cxn ang="T156">
                    <a:pos x="T84" y="T85"/>
                  </a:cxn>
                  <a:cxn ang="T157">
                    <a:pos x="T86" y="T87"/>
                  </a:cxn>
                  <a:cxn ang="T158">
                    <a:pos x="T88" y="T89"/>
                  </a:cxn>
                  <a:cxn ang="T159">
                    <a:pos x="T90" y="T91"/>
                  </a:cxn>
                  <a:cxn ang="T160">
                    <a:pos x="T92" y="T93"/>
                  </a:cxn>
                  <a:cxn ang="T161">
                    <a:pos x="T94" y="T95"/>
                  </a:cxn>
                  <a:cxn ang="T162">
                    <a:pos x="T96" y="T97"/>
                  </a:cxn>
                  <a:cxn ang="T163">
                    <a:pos x="T98" y="T99"/>
                  </a:cxn>
                  <a:cxn ang="T164">
                    <a:pos x="T100" y="T101"/>
                  </a:cxn>
                  <a:cxn ang="T165">
                    <a:pos x="T102" y="T103"/>
                  </a:cxn>
                  <a:cxn ang="T166">
                    <a:pos x="T104" y="T105"/>
                  </a:cxn>
                  <a:cxn ang="T167">
                    <a:pos x="T106" y="T107"/>
                  </a:cxn>
                  <a:cxn ang="T168">
                    <a:pos x="T108" y="T109"/>
                  </a:cxn>
                  <a:cxn ang="T169">
                    <a:pos x="T110" y="T111"/>
                  </a:cxn>
                  <a:cxn ang="T170">
                    <a:pos x="T112" y="T113"/>
                  </a:cxn>
                </a:cxnLst>
                <a:rect l="0" t="0" r="r" b="b"/>
                <a:pathLst>
                  <a:path w="375" h="479">
                    <a:moveTo>
                      <a:pt x="12" y="61"/>
                    </a:moveTo>
                    <a:lnTo>
                      <a:pt x="13" y="62"/>
                    </a:lnTo>
                    <a:lnTo>
                      <a:pt x="15" y="65"/>
                    </a:lnTo>
                    <a:lnTo>
                      <a:pt x="19" y="66"/>
                    </a:lnTo>
                    <a:lnTo>
                      <a:pt x="21" y="69"/>
                    </a:lnTo>
                    <a:lnTo>
                      <a:pt x="23" y="71"/>
                    </a:lnTo>
                    <a:lnTo>
                      <a:pt x="27" y="74"/>
                    </a:lnTo>
                    <a:lnTo>
                      <a:pt x="29" y="75"/>
                    </a:lnTo>
                    <a:lnTo>
                      <a:pt x="30" y="77"/>
                    </a:lnTo>
                    <a:lnTo>
                      <a:pt x="30" y="79"/>
                    </a:lnTo>
                    <a:lnTo>
                      <a:pt x="32" y="82"/>
                    </a:lnTo>
                    <a:lnTo>
                      <a:pt x="34" y="84"/>
                    </a:lnTo>
                    <a:lnTo>
                      <a:pt x="36" y="87"/>
                    </a:lnTo>
                    <a:lnTo>
                      <a:pt x="38" y="88"/>
                    </a:lnTo>
                    <a:lnTo>
                      <a:pt x="42" y="91"/>
                    </a:lnTo>
                    <a:lnTo>
                      <a:pt x="44" y="92"/>
                    </a:lnTo>
                    <a:lnTo>
                      <a:pt x="48" y="92"/>
                    </a:lnTo>
                    <a:lnTo>
                      <a:pt x="48" y="96"/>
                    </a:lnTo>
                    <a:lnTo>
                      <a:pt x="49" y="105"/>
                    </a:lnTo>
                    <a:lnTo>
                      <a:pt x="49" y="116"/>
                    </a:lnTo>
                    <a:lnTo>
                      <a:pt x="51" y="127"/>
                    </a:lnTo>
                    <a:lnTo>
                      <a:pt x="51" y="139"/>
                    </a:lnTo>
                    <a:lnTo>
                      <a:pt x="53" y="149"/>
                    </a:lnTo>
                    <a:lnTo>
                      <a:pt x="55" y="158"/>
                    </a:lnTo>
                    <a:lnTo>
                      <a:pt x="57" y="162"/>
                    </a:lnTo>
                    <a:lnTo>
                      <a:pt x="61" y="162"/>
                    </a:lnTo>
                    <a:lnTo>
                      <a:pt x="63" y="166"/>
                    </a:lnTo>
                    <a:lnTo>
                      <a:pt x="65" y="171"/>
                    </a:lnTo>
                    <a:lnTo>
                      <a:pt x="66" y="178"/>
                    </a:lnTo>
                    <a:lnTo>
                      <a:pt x="68" y="186"/>
                    </a:lnTo>
                    <a:lnTo>
                      <a:pt x="70" y="193"/>
                    </a:lnTo>
                    <a:lnTo>
                      <a:pt x="72" y="201"/>
                    </a:lnTo>
                    <a:lnTo>
                      <a:pt x="72" y="208"/>
                    </a:lnTo>
                    <a:lnTo>
                      <a:pt x="70" y="212"/>
                    </a:lnTo>
                    <a:lnTo>
                      <a:pt x="66" y="212"/>
                    </a:lnTo>
                    <a:lnTo>
                      <a:pt x="66" y="227"/>
                    </a:lnTo>
                    <a:lnTo>
                      <a:pt x="70" y="230"/>
                    </a:lnTo>
                    <a:lnTo>
                      <a:pt x="74" y="230"/>
                    </a:lnTo>
                    <a:lnTo>
                      <a:pt x="74" y="234"/>
                    </a:lnTo>
                    <a:lnTo>
                      <a:pt x="76" y="234"/>
                    </a:lnTo>
                    <a:lnTo>
                      <a:pt x="78" y="234"/>
                    </a:lnTo>
                    <a:lnTo>
                      <a:pt x="80" y="235"/>
                    </a:lnTo>
                    <a:lnTo>
                      <a:pt x="82" y="235"/>
                    </a:lnTo>
                    <a:lnTo>
                      <a:pt x="84" y="236"/>
                    </a:lnTo>
                    <a:lnTo>
                      <a:pt x="87" y="236"/>
                    </a:lnTo>
                    <a:lnTo>
                      <a:pt x="89" y="236"/>
                    </a:lnTo>
                    <a:lnTo>
                      <a:pt x="89" y="238"/>
                    </a:lnTo>
                    <a:lnTo>
                      <a:pt x="91" y="240"/>
                    </a:lnTo>
                    <a:lnTo>
                      <a:pt x="93" y="243"/>
                    </a:lnTo>
                    <a:lnTo>
                      <a:pt x="97" y="245"/>
                    </a:lnTo>
                    <a:lnTo>
                      <a:pt x="101" y="248"/>
                    </a:lnTo>
                    <a:lnTo>
                      <a:pt x="103" y="249"/>
                    </a:lnTo>
                    <a:lnTo>
                      <a:pt x="106" y="251"/>
                    </a:lnTo>
                    <a:lnTo>
                      <a:pt x="106" y="252"/>
                    </a:lnTo>
                    <a:lnTo>
                      <a:pt x="108" y="260"/>
                    </a:lnTo>
                    <a:lnTo>
                      <a:pt x="110" y="267"/>
                    </a:lnTo>
                    <a:lnTo>
                      <a:pt x="114" y="275"/>
                    </a:lnTo>
                    <a:lnTo>
                      <a:pt x="120" y="282"/>
                    </a:lnTo>
                    <a:lnTo>
                      <a:pt x="125" y="290"/>
                    </a:lnTo>
                    <a:lnTo>
                      <a:pt x="129" y="297"/>
                    </a:lnTo>
                    <a:lnTo>
                      <a:pt x="133" y="305"/>
                    </a:lnTo>
                    <a:lnTo>
                      <a:pt x="133" y="313"/>
                    </a:lnTo>
                    <a:lnTo>
                      <a:pt x="135" y="316"/>
                    </a:lnTo>
                    <a:lnTo>
                      <a:pt x="139" y="319"/>
                    </a:lnTo>
                    <a:lnTo>
                      <a:pt x="142" y="323"/>
                    </a:lnTo>
                    <a:lnTo>
                      <a:pt x="146" y="330"/>
                    </a:lnTo>
                    <a:lnTo>
                      <a:pt x="150" y="335"/>
                    </a:lnTo>
                    <a:lnTo>
                      <a:pt x="152" y="340"/>
                    </a:lnTo>
                    <a:lnTo>
                      <a:pt x="156" y="345"/>
                    </a:lnTo>
                    <a:lnTo>
                      <a:pt x="156" y="349"/>
                    </a:lnTo>
                    <a:lnTo>
                      <a:pt x="157" y="351"/>
                    </a:lnTo>
                    <a:lnTo>
                      <a:pt x="159" y="352"/>
                    </a:lnTo>
                    <a:lnTo>
                      <a:pt x="161" y="354"/>
                    </a:lnTo>
                    <a:lnTo>
                      <a:pt x="163" y="358"/>
                    </a:lnTo>
                    <a:lnTo>
                      <a:pt x="165" y="362"/>
                    </a:lnTo>
                    <a:lnTo>
                      <a:pt x="167" y="365"/>
                    </a:lnTo>
                    <a:lnTo>
                      <a:pt x="169" y="369"/>
                    </a:lnTo>
                    <a:lnTo>
                      <a:pt x="169" y="371"/>
                    </a:lnTo>
                    <a:lnTo>
                      <a:pt x="171" y="371"/>
                    </a:lnTo>
                    <a:lnTo>
                      <a:pt x="173" y="373"/>
                    </a:lnTo>
                    <a:lnTo>
                      <a:pt x="175" y="374"/>
                    </a:lnTo>
                    <a:lnTo>
                      <a:pt x="175" y="375"/>
                    </a:lnTo>
                    <a:lnTo>
                      <a:pt x="176" y="377"/>
                    </a:lnTo>
                    <a:lnTo>
                      <a:pt x="176" y="378"/>
                    </a:lnTo>
                    <a:lnTo>
                      <a:pt x="178" y="379"/>
                    </a:lnTo>
                    <a:lnTo>
                      <a:pt x="178" y="380"/>
                    </a:lnTo>
                    <a:lnTo>
                      <a:pt x="182" y="380"/>
                    </a:lnTo>
                    <a:lnTo>
                      <a:pt x="182" y="382"/>
                    </a:lnTo>
                    <a:lnTo>
                      <a:pt x="182" y="383"/>
                    </a:lnTo>
                    <a:lnTo>
                      <a:pt x="184" y="383"/>
                    </a:lnTo>
                    <a:lnTo>
                      <a:pt x="184" y="384"/>
                    </a:lnTo>
                    <a:lnTo>
                      <a:pt x="186" y="386"/>
                    </a:lnTo>
                    <a:lnTo>
                      <a:pt x="188" y="387"/>
                    </a:lnTo>
                    <a:lnTo>
                      <a:pt x="192" y="387"/>
                    </a:lnTo>
                    <a:lnTo>
                      <a:pt x="195" y="390"/>
                    </a:lnTo>
                    <a:lnTo>
                      <a:pt x="195" y="391"/>
                    </a:lnTo>
                    <a:lnTo>
                      <a:pt x="197" y="392"/>
                    </a:lnTo>
                    <a:lnTo>
                      <a:pt x="197" y="393"/>
                    </a:lnTo>
                    <a:lnTo>
                      <a:pt x="199" y="393"/>
                    </a:lnTo>
                    <a:lnTo>
                      <a:pt x="199" y="395"/>
                    </a:lnTo>
                    <a:lnTo>
                      <a:pt x="201" y="396"/>
                    </a:lnTo>
                    <a:lnTo>
                      <a:pt x="203" y="396"/>
                    </a:lnTo>
                    <a:lnTo>
                      <a:pt x="205" y="396"/>
                    </a:lnTo>
                    <a:lnTo>
                      <a:pt x="205" y="397"/>
                    </a:lnTo>
                    <a:lnTo>
                      <a:pt x="205" y="399"/>
                    </a:lnTo>
                    <a:lnTo>
                      <a:pt x="207" y="399"/>
                    </a:lnTo>
                    <a:lnTo>
                      <a:pt x="209" y="399"/>
                    </a:lnTo>
                    <a:lnTo>
                      <a:pt x="209" y="400"/>
                    </a:lnTo>
                    <a:lnTo>
                      <a:pt x="209" y="403"/>
                    </a:lnTo>
                    <a:lnTo>
                      <a:pt x="211" y="403"/>
                    </a:lnTo>
                    <a:lnTo>
                      <a:pt x="212" y="403"/>
                    </a:lnTo>
                    <a:lnTo>
                      <a:pt x="214" y="404"/>
                    </a:lnTo>
                    <a:lnTo>
                      <a:pt x="216" y="404"/>
                    </a:lnTo>
                    <a:lnTo>
                      <a:pt x="218" y="405"/>
                    </a:lnTo>
                    <a:lnTo>
                      <a:pt x="220" y="406"/>
                    </a:lnTo>
                    <a:lnTo>
                      <a:pt x="222" y="408"/>
                    </a:lnTo>
                    <a:lnTo>
                      <a:pt x="228" y="408"/>
                    </a:lnTo>
                    <a:lnTo>
                      <a:pt x="231" y="408"/>
                    </a:lnTo>
                    <a:lnTo>
                      <a:pt x="233" y="410"/>
                    </a:lnTo>
                    <a:lnTo>
                      <a:pt x="241" y="415"/>
                    </a:lnTo>
                    <a:lnTo>
                      <a:pt x="248" y="421"/>
                    </a:lnTo>
                    <a:lnTo>
                      <a:pt x="258" y="427"/>
                    </a:lnTo>
                    <a:lnTo>
                      <a:pt x="269" y="434"/>
                    </a:lnTo>
                    <a:lnTo>
                      <a:pt x="277" y="440"/>
                    </a:lnTo>
                    <a:lnTo>
                      <a:pt x="283" y="444"/>
                    </a:lnTo>
                    <a:lnTo>
                      <a:pt x="284" y="445"/>
                    </a:lnTo>
                    <a:lnTo>
                      <a:pt x="286" y="447"/>
                    </a:lnTo>
                    <a:lnTo>
                      <a:pt x="286" y="449"/>
                    </a:lnTo>
                    <a:lnTo>
                      <a:pt x="288" y="453"/>
                    </a:lnTo>
                    <a:lnTo>
                      <a:pt x="290" y="457"/>
                    </a:lnTo>
                    <a:lnTo>
                      <a:pt x="292" y="461"/>
                    </a:lnTo>
                    <a:lnTo>
                      <a:pt x="294" y="464"/>
                    </a:lnTo>
                    <a:lnTo>
                      <a:pt x="298" y="466"/>
                    </a:lnTo>
                    <a:lnTo>
                      <a:pt x="300" y="466"/>
                    </a:lnTo>
                    <a:lnTo>
                      <a:pt x="300" y="479"/>
                    </a:lnTo>
                    <a:lnTo>
                      <a:pt x="303" y="478"/>
                    </a:lnTo>
                    <a:lnTo>
                      <a:pt x="309" y="477"/>
                    </a:lnTo>
                    <a:lnTo>
                      <a:pt x="313" y="473"/>
                    </a:lnTo>
                    <a:lnTo>
                      <a:pt x="317" y="469"/>
                    </a:lnTo>
                    <a:lnTo>
                      <a:pt x="322" y="458"/>
                    </a:lnTo>
                    <a:lnTo>
                      <a:pt x="324" y="447"/>
                    </a:lnTo>
                    <a:lnTo>
                      <a:pt x="326" y="434"/>
                    </a:lnTo>
                    <a:lnTo>
                      <a:pt x="326" y="422"/>
                    </a:lnTo>
                    <a:lnTo>
                      <a:pt x="324" y="412"/>
                    </a:lnTo>
                    <a:lnTo>
                      <a:pt x="320" y="405"/>
                    </a:lnTo>
                    <a:lnTo>
                      <a:pt x="317" y="405"/>
                    </a:lnTo>
                    <a:lnTo>
                      <a:pt x="317" y="399"/>
                    </a:lnTo>
                    <a:lnTo>
                      <a:pt x="334" y="399"/>
                    </a:lnTo>
                    <a:lnTo>
                      <a:pt x="336" y="401"/>
                    </a:lnTo>
                    <a:lnTo>
                      <a:pt x="336" y="403"/>
                    </a:lnTo>
                    <a:lnTo>
                      <a:pt x="338" y="405"/>
                    </a:lnTo>
                    <a:lnTo>
                      <a:pt x="339" y="406"/>
                    </a:lnTo>
                    <a:lnTo>
                      <a:pt x="341" y="406"/>
                    </a:lnTo>
                    <a:lnTo>
                      <a:pt x="343" y="408"/>
                    </a:lnTo>
                    <a:lnTo>
                      <a:pt x="347" y="408"/>
                    </a:lnTo>
                    <a:lnTo>
                      <a:pt x="349" y="408"/>
                    </a:lnTo>
                    <a:lnTo>
                      <a:pt x="349" y="412"/>
                    </a:lnTo>
                    <a:lnTo>
                      <a:pt x="356" y="414"/>
                    </a:lnTo>
                    <a:lnTo>
                      <a:pt x="356" y="417"/>
                    </a:lnTo>
                    <a:lnTo>
                      <a:pt x="356" y="421"/>
                    </a:lnTo>
                    <a:lnTo>
                      <a:pt x="362" y="421"/>
                    </a:lnTo>
                    <a:lnTo>
                      <a:pt x="356" y="421"/>
                    </a:lnTo>
                    <a:lnTo>
                      <a:pt x="356" y="360"/>
                    </a:lnTo>
                    <a:lnTo>
                      <a:pt x="353" y="358"/>
                    </a:lnTo>
                    <a:lnTo>
                      <a:pt x="351" y="356"/>
                    </a:lnTo>
                    <a:lnTo>
                      <a:pt x="347" y="352"/>
                    </a:lnTo>
                    <a:lnTo>
                      <a:pt x="347" y="347"/>
                    </a:lnTo>
                    <a:lnTo>
                      <a:pt x="345" y="335"/>
                    </a:lnTo>
                    <a:lnTo>
                      <a:pt x="343" y="319"/>
                    </a:lnTo>
                    <a:lnTo>
                      <a:pt x="345" y="304"/>
                    </a:lnTo>
                    <a:lnTo>
                      <a:pt x="347" y="291"/>
                    </a:lnTo>
                    <a:lnTo>
                      <a:pt x="347" y="279"/>
                    </a:lnTo>
                    <a:lnTo>
                      <a:pt x="349" y="273"/>
                    </a:lnTo>
                    <a:lnTo>
                      <a:pt x="345" y="273"/>
                    </a:lnTo>
                    <a:lnTo>
                      <a:pt x="339" y="270"/>
                    </a:lnTo>
                    <a:lnTo>
                      <a:pt x="336" y="266"/>
                    </a:lnTo>
                    <a:lnTo>
                      <a:pt x="330" y="262"/>
                    </a:lnTo>
                    <a:lnTo>
                      <a:pt x="326" y="258"/>
                    </a:lnTo>
                    <a:lnTo>
                      <a:pt x="322" y="253"/>
                    </a:lnTo>
                    <a:lnTo>
                      <a:pt x="319" y="251"/>
                    </a:lnTo>
                    <a:lnTo>
                      <a:pt x="317" y="248"/>
                    </a:lnTo>
                    <a:lnTo>
                      <a:pt x="317" y="245"/>
                    </a:lnTo>
                    <a:lnTo>
                      <a:pt x="317" y="242"/>
                    </a:lnTo>
                    <a:lnTo>
                      <a:pt x="315" y="239"/>
                    </a:lnTo>
                    <a:lnTo>
                      <a:pt x="315" y="235"/>
                    </a:lnTo>
                    <a:lnTo>
                      <a:pt x="313" y="232"/>
                    </a:lnTo>
                    <a:lnTo>
                      <a:pt x="311" y="230"/>
                    </a:lnTo>
                    <a:lnTo>
                      <a:pt x="309" y="226"/>
                    </a:lnTo>
                    <a:lnTo>
                      <a:pt x="307" y="225"/>
                    </a:lnTo>
                    <a:lnTo>
                      <a:pt x="302" y="210"/>
                    </a:lnTo>
                    <a:lnTo>
                      <a:pt x="300" y="196"/>
                    </a:lnTo>
                    <a:lnTo>
                      <a:pt x="302" y="182"/>
                    </a:lnTo>
                    <a:lnTo>
                      <a:pt x="305" y="168"/>
                    </a:lnTo>
                    <a:lnTo>
                      <a:pt x="313" y="152"/>
                    </a:lnTo>
                    <a:lnTo>
                      <a:pt x="320" y="138"/>
                    </a:lnTo>
                    <a:lnTo>
                      <a:pt x="330" y="123"/>
                    </a:lnTo>
                    <a:lnTo>
                      <a:pt x="339" y="109"/>
                    </a:lnTo>
                    <a:lnTo>
                      <a:pt x="347" y="94"/>
                    </a:lnTo>
                    <a:lnTo>
                      <a:pt x="356" y="79"/>
                    </a:lnTo>
                    <a:lnTo>
                      <a:pt x="364" y="66"/>
                    </a:lnTo>
                    <a:lnTo>
                      <a:pt x="370" y="52"/>
                    </a:lnTo>
                    <a:lnTo>
                      <a:pt x="374" y="38"/>
                    </a:lnTo>
                    <a:lnTo>
                      <a:pt x="375" y="25"/>
                    </a:lnTo>
                    <a:lnTo>
                      <a:pt x="374" y="18"/>
                    </a:lnTo>
                    <a:lnTo>
                      <a:pt x="372" y="12"/>
                    </a:lnTo>
                    <a:lnTo>
                      <a:pt x="370" y="7"/>
                    </a:lnTo>
                    <a:lnTo>
                      <a:pt x="366" y="0"/>
                    </a:lnTo>
                    <a:lnTo>
                      <a:pt x="353" y="0"/>
                    </a:lnTo>
                    <a:lnTo>
                      <a:pt x="338" y="17"/>
                    </a:lnTo>
                    <a:lnTo>
                      <a:pt x="324" y="35"/>
                    </a:lnTo>
                    <a:lnTo>
                      <a:pt x="315" y="53"/>
                    </a:lnTo>
                    <a:lnTo>
                      <a:pt x="305" y="73"/>
                    </a:lnTo>
                    <a:lnTo>
                      <a:pt x="288" y="112"/>
                    </a:lnTo>
                    <a:lnTo>
                      <a:pt x="275" y="153"/>
                    </a:lnTo>
                    <a:lnTo>
                      <a:pt x="262" y="193"/>
                    </a:lnTo>
                    <a:lnTo>
                      <a:pt x="247" y="234"/>
                    </a:lnTo>
                    <a:lnTo>
                      <a:pt x="237" y="253"/>
                    </a:lnTo>
                    <a:lnTo>
                      <a:pt x="224" y="273"/>
                    </a:lnTo>
                    <a:lnTo>
                      <a:pt x="211" y="292"/>
                    </a:lnTo>
                    <a:lnTo>
                      <a:pt x="195" y="310"/>
                    </a:lnTo>
                    <a:lnTo>
                      <a:pt x="192" y="304"/>
                    </a:lnTo>
                    <a:lnTo>
                      <a:pt x="186" y="301"/>
                    </a:lnTo>
                    <a:lnTo>
                      <a:pt x="182" y="297"/>
                    </a:lnTo>
                    <a:lnTo>
                      <a:pt x="175" y="296"/>
                    </a:lnTo>
                    <a:lnTo>
                      <a:pt x="169" y="293"/>
                    </a:lnTo>
                    <a:lnTo>
                      <a:pt x="165" y="288"/>
                    </a:lnTo>
                    <a:lnTo>
                      <a:pt x="161" y="282"/>
                    </a:lnTo>
                    <a:lnTo>
                      <a:pt x="159" y="275"/>
                    </a:lnTo>
                    <a:lnTo>
                      <a:pt x="157" y="269"/>
                    </a:lnTo>
                    <a:lnTo>
                      <a:pt x="157" y="265"/>
                    </a:lnTo>
                    <a:lnTo>
                      <a:pt x="156" y="261"/>
                    </a:lnTo>
                    <a:lnTo>
                      <a:pt x="152" y="261"/>
                    </a:lnTo>
                    <a:lnTo>
                      <a:pt x="150" y="258"/>
                    </a:lnTo>
                    <a:lnTo>
                      <a:pt x="148" y="256"/>
                    </a:lnTo>
                    <a:lnTo>
                      <a:pt x="146" y="252"/>
                    </a:lnTo>
                    <a:lnTo>
                      <a:pt x="144" y="249"/>
                    </a:lnTo>
                    <a:lnTo>
                      <a:pt x="142" y="245"/>
                    </a:lnTo>
                    <a:lnTo>
                      <a:pt x="140" y="243"/>
                    </a:lnTo>
                    <a:lnTo>
                      <a:pt x="139" y="242"/>
                    </a:lnTo>
                    <a:lnTo>
                      <a:pt x="137" y="239"/>
                    </a:lnTo>
                    <a:lnTo>
                      <a:pt x="135" y="227"/>
                    </a:lnTo>
                    <a:lnTo>
                      <a:pt x="129" y="210"/>
                    </a:lnTo>
                    <a:lnTo>
                      <a:pt x="121" y="192"/>
                    </a:lnTo>
                    <a:lnTo>
                      <a:pt x="110" y="174"/>
                    </a:lnTo>
                    <a:lnTo>
                      <a:pt x="99" y="155"/>
                    </a:lnTo>
                    <a:lnTo>
                      <a:pt x="87" y="139"/>
                    </a:lnTo>
                    <a:lnTo>
                      <a:pt x="76" y="125"/>
                    </a:lnTo>
                    <a:lnTo>
                      <a:pt x="66" y="117"/>
                    </a:lnTo>
                    <a:lnTo>
                      <a:pt x="66" y="116"/>
                    </a:lnTo>
                    <a:lnTo>
                      <a:pt x="65" y="113"/>
                    </a:lnTo>
                    <a:lnTo>
                      <a:pt x="65" y="110"/>
                    </a:lnTo>
                    <a:lnTo>
                      <a:pt x="63" y="108"/>
                    </a:lnTo>
                    <a:lnTo>
                      <a:pt x="61" y="105"/>
                    </a:lnTo>
                    <a:lnTo>
                      <a:pt x="61" y="103"/>
                    </a:lnTo>
                    <a:lnTo>
                      <a:pt x="59" y="100"/>
                    </a:lnTo>
                    <a:lnTo>
                      <a:pt x="57" y="99"/>
                    </a:lnTo>
                    <a:lnTo>
                      <a:pt x="53" y="99"/>
                    </a:lnTo>
                    <a:lnTo>
                      <a:pt x="48" y="90"/>
                    </a:lnTo>
                    <a:lnTo>
                      <a:pt x="44" y="90"/>
                    </a:lnTo>
                    <a:lnTo>
                      <a:pt x="42" y="87"/>
                    </a:lnTo>
                    <a:lnTo>
                      <a:pt x="38" y="84"/>
                    </a:lnTo>
                    <a:lnTo>
                      <a:pt x="34" y="82"/>
                    </a:lnTo>
                    <a:lnTo>
                      <a:pt x="30" y="78"/>
                    </a:lnTo>
                    <a:lnTo>
                      <a:pt x="27" y="74"/>
                    </a:lnTo>
                    <a:lnTo>
                      <a:pt x="25" y="70"/>
                    </a:lnTo>
                    <a:lnTo>
                      <a:pt x="21" y="68"/>
                    </a:lnTo>
                    <a:lnTo>
                      <a:pt x="21" y="65"/>
                    </a:lnTo>
                    <a:lnTo>
                      <a:pt x="17" y="61"/>
                    </a:lnTo>
                    <a:lnTo>
                      <a:pt x="15" y="61"/>
                    </a:lnTo>
                    <a:lnTo>
                      <a:pt x="13" y="61"/>
                    </a:lnTo>
                    <a:lnTo>
                      <a:pt x="10" y="60"/>
                    </a:lnTo>
                    <a:lnTo>
                      <a:pt x="8" y="60"/>
                    </a:lnTo>
                    <a:lnTo>
                      <a:pt x="6" y="58"/>
                    </a:lnTo>
                    <a:lnTo>
                      <a:pt x="4" y="57"/>
                    </a:lnTo>
                    <a:lnTo>
                      <a:pt x="4" y="56"/>
                    </a:lnTo>
                    <a:lnTo>
                      <a:pt x="2" y="55"/>
                    </a:lnTo>
                    <a:lnTo>
                      <a:pt x="0" y="55"/>
                    </a:lnTo>
                    <a:lnTo>
                      <a:pt x="0" y="56"/>
                    </a:lnTo>
                    <a:lnTo>
                      <a:pt x="2" y="57"/>
                    </a:lnTo>
                    <a:lnTo>
                      <a:pt x="6" y="58"/>
                    </a:lnTo>
                    <a:lnTo>
                      <a:pt x="12" y="61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600" dirty="0">
                  <a:latin typeface="Times New Roman"/>
                  <a:cs typeface="Times New Roman"/>
                </a:endParaRPr>
              </a:p>
            </p:txBody>
          </p:sp>
          <p:sp>
            <p:nvSpPr>
              <p:cNvPr id="910357" name="Freeform 15">
                <a:extLst>
                  <a:ext uri="{FF2B5EF4-FFF2-40B4-BE49-F238E27FC236}">
                    <a16:creationId xmlns:a16="http://schemas.microsoft.com/office/drawing/2014/main" id="{D6A88DCD-33CF-FC9E-18A2-B8151CB676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47" y="2983"/>
                <a:ext cx="375" cy="479"/>
              </a:xfrm>
              <a:custGeom>
                <a:avLst/>
                <a:gdLst>
                  <a:gd name="T0" fmla="*/ 21 w 375"/>
                  <a:gd name="T1" fmla="*/ 69 h 479"/>
                  <a:gd name="T2" fmla="*/ 30 w 375"/>
                  <a:gd name="T3" fmla="*/ 79 h 479"/>
                  <a:gd name="T4" fmla="*/ 42 w 375"/>
                  <a:gd name="T5" fmla="*/ 91 h 479"/>
                  <a:gd name="T6" fmla="*/ 49 w 375"/>
                  <a:gd name="T7" fmla="*/ 116 h 479"/>
                  <a:gd name="T8" fmla="*/ 57 w 375"/>
                  <a:gd name="T9" fmla="*/ 162 h 479"/>
                  <a:gd name="T10" fmla="*/ 68 w 375"/>
                  <a:gd name="T11" fmla="*/ 186 h 479"/>
                  <a:gd name="T12" fmla="*/ 66 w 375"/>
                  <a:gd name="T13" fmla="*/ 212 h 479"/>
                  <a:gd name="T14" fmla="*/ 76 w 375"/>
                  <a:gd name="T15" fmla="*/ 234 h 479"/>
                  <a:gd name="T16" fmla="*/ 84 w 375"/>
                  <a:gd name="T17" fmla="*/ 236 h 479"/>
                  <a:gd name="T18" fmla="*/ 93 w 375"/>
                  <a:gd name="T19" fmla="*/ 243 h 479"/>
                  <a:gd name="T20" fmla="*/ 106 w 375"/>
                  <a:gd name="T21" fmla="*/ 252 h 479"/>
                  <a:gd name="T22" fmla="*/ 125 w 375"/>
                  <a:gd name="T23" fmla="*/ 290 h 479"/>
                  <a:gd name="T24" fmla="*/ 139 w 375"/>
                  <a:gd name="T25" fmla="*/ 319 h 479"/>
                  <a:gd name="T26" fmla="*/ 156 w 375"/>
                  <a:gd name="T27" fmla="*/ 345 h 479"/>
                  <a:gd name="T28" fmla="*/ 163 w 375"/>
                  <a:gd name="T29" fmla="*/ 358 h 479"/>
                  <a:gd name="T30" fmla="*/ 171 w 375"/>
                  <a:gd name="T31" fmla="*/ 371 h 479"/>
                  <a:gd name="T32" fmla="*/ 176 w 375"/>
                  <a:gd name="T33" fmla="*/ 378 h 479"/>
                  <a:gd name="T34" fmla="*/ 182 w 375"/>
                  <a:gd name="T35" fmla="*/ 382 h 479"/>
                  <a:gd name="T36" fmla="*/ 188 w 375"/>
                  <a:gd name="T37" fmla="*/ 387 h 479"/>
                  <a:gd name="T38" fmla="*/ 197 w 375"/>
                  <a:gd name="T39" fmla="*/ 393 h 479"/>
                  <a:gd name="T40" fmla="*/ 205 w 375"/>
                  <a:gd name="T41" fmla="*/ 396 h 479"/>
                  <a:gd name="T42" fmla="*/ 209 w 375"/>
                  <a:gd name="T43" fmla="*/ 399 h 479"/>
                  <a:gd name="T44" fmla="*/ 212 w 375"/>
                  <a:gd name="T45" fmla="*/ 403 h 479"/>
                  <a:gd name="T46" fmla="*/ 222 w 375"/>
                  <a:gd name="T47" fmla="*/ 408 h 479"/>
                  <a:gd name="T48" fmla="*/ 241 w 375"/>
                  <a:gd name="T49" fmla="*/ 415 h 479"/>
                  <a:gd name="T50" fmla="*/ 283 w 375"/>
                  <a:gd name="T51" fmla="*/ 444 h 479"/>
                  <a:gd name="T52" fmla="*/ 290 w 375"/>
                  <a:gd name="T53" fmla="*/ 457 h 479"/>
                  <a:gd name="T54" fmla="*/ 300 w 375"/>
                  <a:gd name="T55" fmla="*/ 479 h 479"/>
                  <a:gd name="T56" fmla="*/ 322 w 375"/>
                  <a:gd name="T57" fmla="*/ 458 h 479"/>
                  <a:gd name="T58" fmla="*/ 320 w 375"/>
                  <a:gd name="T59" fmla="*/ 405 h 479"/>
                  <a:gd name="T60" fmla="*/ 336 w 375"/>
                  <a:gd name="T61" fmla="*/ 403 h 479"/>
                  <a:gd name="T62" fmla="*/ 347 w 375"/>
                  <a:gd name="T63" fmla="*/ 408 h 479"/>
                  <a:gd name="T64" fmla="*/ 356 w 375"/>
                  <a:gd name="T65" fmla="*/ 421 h 479"/>
                  <a:gd name="T66" fmla="*/ 351 w 375"/>
                  <a:gd name="T67" fmla="*/ 356 h 479"/>
                  <a:gd name="T68" fmla="*/ 345 w 375"/>
                  <a:gd name="T69" fmla="*/ 304 h 479"/>
                  <a:gd name="T70" fmla="*/ 339 w 375"/>
                  <a:gd name="T71" fmla="*/ 270 h 479"/>
                  <a:gd name="T72" fmla="*/ 319 w 375"/>
                  <a:gd name="T73" fmla="*/ 251 h 479"/>
                  <a:gd name="T74" fmla="*/ 315 w 375"/>
                  <a:gd name="T75" fmla="*/ 235 h 479"/>
                  <a:gd name="T76" fmla="*/ 302 w 375"/>
                  <a:gd name="T77" fmla="*/ 210 h 479"/>
                  <a:gd name="T78" fmla="*/ 320 w 375"/>
                  <a:gd name="T79" fmla="*/ 138 h 479"/>
                  <a:gd name="T80" fmla="*/ 364 w 375"/>
                  <a:gd name="T81" fmla="*/ 66 h 479"/>
                  <a:gd name="T82" fmla="*/ 372 w 375"/>
                  <a:gd name="T83" fmla="*/ 12 h 479"/>
                  <a:gd name="T84" fmla="*/ 324 w 375"/>
                  <a:gd name="T85" fmla="*/ 35 h 479"/>
                  <a:gd name="T86" fmla="*/ 262 w 375"/>
                  <a:gd name="T87" fmla="*/ 193 h 479"/>
                  <a:gd name="T88" fmla="*/ 195 w 375"/>
                  <a:gd name="T89" fmla="*/ 310 h 479"/>
                  <a:gd name="T90" fmla="*/ 169 w 375"/>
                  <a:gd name="T91" fmla="*/ 293 h 479"/>
                  <a:gd name="T92" fmla="*/ 157 w 375"/>
                  <a:gd name="T93" fmla="*/ 265 h 479"/>
                  <a:gd name="T94" fmla="*/ 146 w 375"/>
                  <a:gd name="T95" fmla="*/ 252 h 479"/>
                  <a:gd name="T96" fmla="*/ 137 w 375"/>
                  <a:gd name="T97" fmla="*/ 239 h 479"/>
                  <a:gd name="T98" fmla="*/ 99 w 375"/>
                  <a:gd name="T99" fmla="*/ 155 h 479"/>
                  <a:gd name="T100" fmla="*/ 65 w 375"/>
                  <a:gd name="T101" fmla="*/ 113 h 479"/>
                  <a:gd name="T102" fmla="*/ 59 w 375"/>
                  <a:gd name="T103" fmla="*/ 100 h 479"/>
                  <a:gd name="T104" fmla="*/ 42 w 375"/>
                  <a:gd name="T105" fmla="*/ 87 h 479"/>
                  <a:gd name="T106" fmla="*/ 25 w 375"/>
                  <a:gd name="T107" fmla="*/ 70 h 479"/>
                  <a:gd name="T108" fmla="*/ 13 w 375"/>
                  <a:gd name="T109" fmla="*/ 61 h 479"/>
                  <a:gd name="T110" fmla="*/ 4 w 375"/>
                  <a:gd name="T111" fmla="*/ 56 h 479"/>
                  <a:gd name="T112" fmla="*/ 0 w 375"/>
                  <a:gd name="T113" fmla="*/ 55 h 479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</a:gdLst>
                <a:ahLst/>
                <a:cxnLst>
                  <a:cxn ang="T114">
                    <a:pos x="T0" y="T1"/>
                  </a:cxn>
                  <a:cxn ang="T115">
                    <a:pos x="T2" y="T3"/>
                  </a:cxn>
                  <a:cxn ang="T116">
                    <a:pos x="T4" y="T5"/>
                  </a:cxn>
                  <a:cxn ang="T117">
                    <a:pos x="T6" y="T7"/>
                  </a:cxn>
                  <a:cxn ang="T118">
                    <a:pos x="T8" y="T9"/>
                  </a:cxn>
                  <a:cxn ang="T119">
                    <a:pos x="T10" y="T11"/>
                  </a:cxn>
                  <a:cxn ang="T120">
                    <a:pos x="T12" y="T13"/>
                  </a:cxn>
                  <a:cxn ang="T121">
                    <a:pos x="T14" y="T15"/>
                  </a:cxn>
                  <a:cxn ang="T122">
                    <a:pos x="T16" y="T17"/>
                  </a:cxn>
                  <a:cxn ang="T123">
                    <a:pos x="T18" y="T19"/>
                  </a:cxn>
                  <a:cxn ang="T124">
                    <a:pos x="T20" y="T21"/>
                  </a:cxn>
                  <a:cxn ang="T125">
                    <a:pos x="T22" y="T23"/>
                  </a:cxn>
                  <a:cxn ang="T126">
                    <a:pos x="T24" y="T25"/>
                  </a:cxn>
                  <a:cxn ang="T127">
                    <a:pos x="T26" y="T27"/>
                  </a:cxn>
                  <a:cxn ang="T128">
                    <a:pos x="T28" y="T29"/>
                  </a:cxn>
                  <a:cxn ang="T129">
                    <a:pos x="T30" y="T31"/>
                  </a:cxn>
                  <a:cxn ang="T130">
                    <a:pos x="T32" y="T33"/>
                  </a:cxn>
                  <a:cxn ang="T131">
                    <a:pos x="T34" y="T35"/>
                  </a:cxn>
                  <a:cxn ang="T132">
                    <a:pos x="T36" y="T37"/>
                  </a:cxn>
                  <a:cxn ang="T133">
                    <a:pos x="T38" y="T39"/>
                  </a:cxn>
                  <a:cxn ang="T134">
                    <a:pos x="T40" y="T41"/>
                  </a:cxn>
                  <a:cxn ang="T135">
                    <a:pos x="T42" y="T43"/>
                  </a:cxn>
                  <a:cxn ang="T136">
                    <a:pos x="T44" y="T45"/>
                  </a:cxn>
                  <a:cxn ang="T137">
                    <a:pos x="T46" y="T47"/>
                  </a:cxn>
                  <a:cxn ang="T138">
                    <a:pos x="T48" y="T49"/>
                  </a:cxn>
                  <a:cxn ang="T139">
                    <a:pos x="T50" y="T51"/>
                  </a:cxn>
                  <a:cxn ang="T140">
                    <a:pos x="T52" y="T53"/>
                  </a:cxn>
                  <a:cxn ang="T141">
                    <a:pos x="T54" y="T55"/>
                  </a:cxn>
                  <a:cxn ang="T142">
                    <a:pos x="T56" y="T57"/>
                  </a:cxn>
                  <a:cxn ang="T143">
                    <a:pos x="T58" y="T59"/>
                  </a:cxn>
                  <a:cxn ang="T144">
                    <a:pos x="T60" y="T61"/>
                  </a:cxn>
                  <a:cxn ang="T145">
                    <a:pos x="T62" y="T63"/>
                  </a:cxn>
                  <a:cxn ang="T146">
                    <a:pos x="T64" y="T65"/>
                  </a:cxn>
                  <a:cxn ang="T147">
                    <a:pos x="T66" y="T67"/>
                  </a:cxn>
                  <a:cxn ang="T148">
                    <a:pos x="T68" y="T69"/>
                  </a:cxn>
                  <a:cxn ang="T149">
                    <a:pos x="T70" y="T71"/>
                  </a:cxn>
                  <a:cxn ang="T150">
                    <a:pos x="T72" y="T73"/>
                  </a:cxn>
                  <a:cxn ang="T151">
                    <a:pos x="T74" y="T75"/>
                  </a:cxn>
                  <a:cxn ang="T152">
                    <a:pos x="T76" y="T77"/>
                  </a:cxn>
                  <a:cxn ang="T153">
                    <a:pos x="T78" y="T79"/>
                  </a:cxn>
                  <a:cxn ang="T154">
                    <a:pos x="T80" y="T81"/>
                  </a:cxn>
                  <a:cxn ang="T155">
                    <a:pos x="T82" y="T83"/>
                  </a:cxn>
                  <a:cxn ang="T156">
                    <a:pos x="T84" y="T85"/>
                  </a:cxn>
                  <a:cxn ang="T157">
                    <a:pos x="T86" y="T87"/>
                  </a:cxn>
                  <a:cxn ang="T158">
                    <a:pos x="T88" y="T89"/>
                  </a:cxn>
                  <a:cxn ang="T159">
                    <a:pos x="T90" y="T91"/>
                  </a:cxn>
                  <a:cxn ang="T160">
                    <a:pos x="T92" y="T93"/>
                  </a:cxn>
                  <a:cxn ang="T161">
                    <a:pos x="T94" y="T95"/>
                  </a:cxn>
                  <a:cxn ang="T162">
                    <a:pos x="T96" y="T97"/>
                  </a:cxn>
                  <a:cxn ang="T163">
                    <a:pos x="T98" y="T99"/>
                  </a:cxn>
                  <a:cxn ang="T164">
                    <a:pos x="T100" y="T101"/>
                  </a:cxn>
                  <a:cxn ang="T165">
                    <a:pos x="T102" y="T103"/>
                  </a:cxn>
                  <a:cxn ang="T166">
                    <a:pos x="T104" y="T105"/>
                  </a:cxn>
                  <a:cxn ang="T167">
                    <a:pos x="T106" y="T107"/>
                  </a:cxn>
                  <a:cxn ang="T168">
                    <a:pos x="T108" y="T109"/>
                  </a:cxn>
                  <a:cxn ang="T169">
                    <a:pos x="T110" y="T111"/>
                  </a:cxn>
                  <a:cxn ang="T170">
                    <a:pos x="T112" y="T113"/>
                  </a:cxn>
                </a:cxnLst>
                <a:rect l="0" t="0" r="r" b="b"/>
                <a:pathLst>
                  <a:path w="375" h="479">
                    <a:moveTo>
                      <a:pt x="12" y="61"/>
                    </a:moveTo>
                    <a:lnTo>
                      <a:pt x="13" y="62"/>
                    </a:lnTo>
                    <a:lnTo>
                      <a:pt x="15" y="65"/>
                    </a:lnTo>
                    <a:lnTo>
                      <a:pt x="19" y="66"/>
                    </a:lnTo>
                    <a:lnTo>
                      <a:pt x="21" y="69"/>
                    </a:lnTo>
                    <a:lnTo>
                      <a:pt x="23" y="71"/>
                    </a:lnTo>
                    <a:lnTo>
                      <a:pt x="27" y="74"/>
                    </a:lnTo>
                    <a:lnTo>
                      <a:pt x="29" y="75"/>
                    </a:lnTo>
                    <a:lnTo>
                      <a:pt x="30" y="77"/>
                    </a:lnTo>
                    <a:lnTo>
                      <a:pt x="30" y="79"/>
                    </a:lnTo>
                    <a:lnTo>
                      <a:pt x="32" y="82"/>
                    </a:lnTo>
                    <a:lnTo>
                      <a:pt x="34" y="84"/>
                    </a:lnTo>
                    <a:lnTo>
                      <a:pt x="36" y="87"/>
                    </a:lnTo>
                    <a:lnTo>
                      <a:pt x="38" y="88"/>
                    </a:lnTo>
                    <a:lnTo>
                      <a:pt x="42" y="91"/>
                    </a:lnTo>
                    <a:lnTo>
                      <a:pt x="44" y="92"/>
                    </a:lnTo>
                    <a:lnTo>
                      <a:pt x="48" y="92"/>
                    </a:lnTo>
                    <a:lnTo>
                      <a:pt x="48" y="96"/>
                    </a:lnTo>
                    <a:lnTo>
                      <a:pt x="49" y="105"/>
                    </a:lnTo>
                    <a:lnTo>
                      <a:pt x="49" y="116"/>
                    </a:lnTo>
                    <a:lnTo>
                      <a:pt x="51" y="127"/>
                    </a:lnTo>
                    <a:lnTo>
                      <a:pt x="51" y="139"/>
                    </a:lnTo>
                    <a:lnTo>
                      <a:pt x="53" y="149"/>
                    </a:lnTo>
                    <a:lnTo>
                      <a:pt x="55" y="158"/>
                    </a:lnTo>
                    <a:lnTo>
                      <a:pt x="57" y="162"/>
                    </a:lnTo>
                    <a:lnTo>
                      <a:pt x="61" y="162"/>
                    </a:lnTo>
                    <a:lnTo>
                      <a:pt x="63" y="166"/>
                    </a:lnTo>
                    <a:lnTo>
                      <a:pt x="65" y="171"/>
                    </a:lnTo>
                    <a:lnTo>
                      <a:pt x="66" y="178"/>
                    </a:lnTo>
                    <a:lnTo>
                      <a:pt x="68" y="186"/>
                    </a:lnTo>
                    <a:lnTo>
                      <a:pt x="70" y="193"/>
                    </a:lnTo>
                    <a:lnTo>
                      <a:pt x="72" y="201"/>
                    </a:lnTo>
                    <a:lnTo>
                      <a:pt x="72" y="208"/>
                    </a:lnTo>
                    <a:lnTo>
                      <a:pt x="70" y="212"/>
                    </a:lnTo>
                    <a:lnTo>
                      <a:pt x="66" y="212"/>
                    </a:lnTo>
                    <a:lnTo>
                      <a:pt x="66" y="227"/>
                    </a:lnTo>
                    <a:lnTo>
                      <a:pt x="70" y="230"/>
                    </a:lnTo>
                    <a:lnTo>
                      <a:pt x="74" y="230"/>
                    </a:lnTo>
                    <a:lnTo>
                      <a:pt x="74" y="234"/>
                    </a:lnTo>
                    <a:lnTo>
                      <a:pt x="76" y="234"/>
                    </a:lnTo>
                    <a:lnTo>
                      <a:pt x="78" y="234"/>
                    </a:lnTo>
                    <a:lnTo>
                      <a:pt x="80" y="235"/>
                    </a:lnTo>
                    <a:lnTo>
                      <a:pt x="82" y="235"/>
                    </a:lnTo>
                    <a:lnTo>
                      <a:pt x="84" y="236"/>
                    </a:lnTo>
                    <a:lnTo>
                      <a:pt x="87" y="236"/>
                    </a:lnTo>
                    <a:lnTo>
                      <a:pt x="89" y="236"/>
                    </a:lnTo>
                    <a:lnTo>
                      <a:pt x="89" y="238"/>
                    </a:lnTo>
                    <a:lnTo>
                      <a:pt x="91" y="240"/>
                    </a:lnTo>
                    <a:lnTo>
                      <a:pt x="93" y="243"/>
                    </a:lnTo>
                    <a:lnTo>
                      <a:pt x="97" y="245"/>
                    </a:lnTo>
                    <a:lnTo>
                      <a:pt x="101" y="248"/>
                    </a:lnTo>
                    <a:lnTo>
                      <a:pt x="103" y="249"/>
                    </a:lnTo>
                    <a:lnTo>
                      <a:pt x="106" y="251"/>
                    </a:lnTo>
                    <a:lnTo>
                      <a:pt x="106" y="252"/>
                    </a:lnTo>
                    <a:lnTo>
                      <a:pt x="108" y="260"/>
                    </a:lnTo>
                    <a:lnTo>
                      <a:pt x="110" y="267"/>
                    </a:lnTo>
                    <a:lnTo>
                      <a:pt x="114" y="275"/>
                    </a:lnTo>
                    <a:lnTo>
                      <a:pt x="120" y="282"/>
                    </a:lnTo>
                    <a:lnTo>
                      <a:pt x="125" y="290"/>
                    </a:lnTo>
                    <a:lnTo>
                      <a:pt x="129" y="297"/>
                    </a:lnTo>
                    <a:lnTo>
                      <a:pt x="133" y="305"/>
                    </a:lnTo>
                    <a:lnTo>
                      <a:pt x="133" y="313"/>
                    </a:lnTo>
                    <a:lnTo>
                      <a:pt x="135" y="316"/>
                    </a:lnTo>
                    <a:lnTo>
                      <a:pt x="139" y="319"/>
                    </a:lnTo>
                    <a:lnTo>
                      <a:pt x="142" y="323"/>
                    </a:lnTo>
                    <a:lnTo>
                      <a:pt x="146" y="330"/>
                    </a:lnTo>
                    <a:lnTo>
                      <a:pt x="150" y="335"/>
                    </a:lnTo>
                    <a:lnTo>
                      <a:pt x="152" y="340"/>
                    </a:lnTo>
                    <a:lnTo>
                      <a:pt x="156" y="345"/>
                    </a:lnTo>
                    <a:lnTo>
                      <a:pt x="156" y="349"/>
                    </a:lnTo>
                    <a:lnTo>
                      <a:pt x="157" y="351"/>
                    </a:lnTo>
                    <a:lnTo>
                      <a:pt x="159" y="352"/>
                    </a:lnTo>
                    <a:lnTo>
                      <a:pt x="161" y="354"/>
                    </a:lnTo>
                    <a:lnTo>
                      <a:pt x="163" y="358"/>
                    </a:lnTo>
                    <a:lnTo>
                      <a:pt x="165" y="362"/>
                    </a:lnTo>
                    <a:lnTo>
                      <a:pt x="167" y="365"/>
                    </a:lnTo>
                    <a:lnTo>
                      <a:pt x="169" y="369"/>
                    </a:lnTo>
                    <a:lnTo>
                      <a:pt x="169" y="371"/>
                    </a:lnTo>
                    <a:lnTo>
                      <a:pt x="171" y="371"/>
                    </a:lnTo>
                    <a:lnTo>
                      <a:pt x="173" y="373"/>
                    </a:lnTo>
                    <a:lnTo>
                      <a:pt x="175" y="374"/>
                    </a:lnTo>
                    <a:lnTo>
                      <a:pt x="175" y="375"/>
                    </a:lnTo>
                    <a:lnTo>
                      <a:pt x="176" y="377"/>
                    </a:lnTo>
                    <a:lnTo>
                      <a:pt x="176" y="378"/>
                    </a:lnTo>
                    <a:lnTo>
                      <a:pt x="178" y="379"/>
                    </a:lnTo>
                    <a:lnTo>
                      <a:pt x="178" y="380"/>
                    </a:lnTo>
                    <a:lnTo>
                      <a:pt x="182" y="380"/>
                    </a:lnTo>
                    <a:lnTo>
                      <a:pt x="182" y="382"/>
                    </a:lnTo>
                    <a:lnTo>
                      <a:pt x="182" y="383"/>
                    </a:lnTo>
                    <a:lnTo>
                      <a:pt x="184" y="383"/>
                    </a:lnTo>
                    <a:lnTo>
                      <a:pt x="184" y="384"/>
                    </a:lnTo>
                    <a:lnTo>
                      <a:pt x="186" y="386"/>
                    </a:lnTo>
                    <a:lnTo>
                      <a:pt x="188" y="387"/>
                    </a:lnTo>
                    <a:lnTo>
                      <a:pt x="192" y="387"/>
                    </a:lnTo>
                    <a:lnTo>
                      <a:pt x="195" y="390"/>
                    </a:lnTo>
                    <a:lnTo>
                      <a:pt x="195" y="391"/>
                    </a:lnTo>
                    <a:lnTo>
                      <a:pt x="197" y="392"/>
                    </a:lnTo>
                    <a:lnTo>
                      <a:pt x="197" y="393"/>
                    </a:lnTo>
                    <a:lnTo>
                      <a:pt x="199" y="393"/>
                    </a:lnTo>
                    <a:lnTo>
                      <a:pt x="199" y="395"/>
                    </a:lnTo>
                    <a:lnTo>
                      <a:pt x="201" y="396"/>
                    </a:lnTo>
                    <a:lnTo>
                      <a:pt x="203" y="396"/>
                    </a:lnTo>
                    <a:lnTo>
                      <a:pt x="205" y="396"/>
                    </a:lnTo>
                    <a:lnTo>
                      <a:pt x="205" y="397"/>
                    </a:lnTo>
                    <a:lnTo>
                      <a:pt x="205" y="399"/>
                    </a:lnTo>
                    <a:lnTo>
                      <a:pt x="207" y="399"/>
                    </a:lnTo>
                    <a:lnTo>
                      <a:pt x="209" y="399"/>
                    </a:lnTo>
                    <a:lnTo>
                      <a:pt x="209" y="400"/>
                    </a:lnTo>
                    <a:lnTo>
                      <a:pt x="209" y="403"/>
                    </a:lnTo>
                    <a:lnTo>
                      <a:pt x="211" y="403"/>
                    </a:lnTo>
                    <a:lnTo>
                      <a:pt x="212" y="403"/>
                    </a:lnTo>
                    <a:lnTo>
                      <a:pt x="214" y="404"/>
                    </a:lnTo>
                    <a:lnTo>
                      <a:pt x="216" y="404"/>
                    </a:lnTo>
                    <a:lnTo>
                      <a:pt x="218" y="405"/>
                    </a:lnTo>
                    <a:lnTo>
                      <a:pt x="220" y="406"/>
                    </a:lnTo>
                    <a:lnTo>
                      <a:pt x="222" y="408"/>
                    </a:lnTo>
                    <a:lnTo>
                      <a:pt x="228" y="408"/>
                    </a:lnTo>
                    <a:lnTo>
                      <a:pt x="231" y="408"/>
                    </a:lnTo>
                    <a:lnTo>
                      <a:pt x="233" y="410"/>
                    </a:lnTo>
                    <a:lnTo>
                      <a:pt x="241" y="415"/>
                    </a:lnTo>
                    <a:lnTo>
                      <a:pt x="248" y="421"/>
                    </a:lnTo>
                    <a:lnTo>
                      <a:pt x="258" y="427"/>
                    </a:lnTo>
                    <a:lnTo>
                      <a:pt x="269" y="434"/>
                    </a:lnTo>
                    <a:lnTo>
                      <a:pt x="277" y="440"/>
                    </a:lnTo>
                    <a:lnTo>
                      <a:pt x="283" y="444"/>
                    </a:lnTo>
                    <a:lnTo>
                      <a:pt x="284" y="445"/>
                    </a:lnTo>
                    <a:lnTo>
                      <a:pt x="286" y="447"/>
                    </a:lnTo>
                    <a:lnTo>
                      <a:pt x="286" y="449"/>
                    </a:lnTo>
                    <a:lnTo>
                      <a:pt x="288" y="453"/>
                    </a:lnTo>
                    <a:lnTo>
                      <a:pt x="290" y="457"/>
                    </a:lnTo>
                    <a:lnTo>
                      <a:pt x="292" y="461"/>
                    </a:lnTo>
                    <a:lnTo>
                      <a:pt x="294" y="464"/>
                    </a:lnTo>
                    <a:lnTo>
                      <a:pt x="298" y="466"/>
                    </a:lnTo>
                    <a:lnTo>
                      <a:pt x="300" y="466"/>
                    </a:lnTo>
                    <a:lnTo>
                      <a:pt x="300" y="479"/>
                    </a:lnTo>
                    <a:lnTo>
                      <a:pt x="303" y="478"/>
                    </a:lnTo>
                    <a:lnTo>
                      <a:pt x="309" y="477"/>
                    </a:lnTo>
                    <a:lnTo>
                      <a:pt x="313" y="473"/>
                    </a:lnTo>
                    <a:lnTo>
                      <a:pt x="317" y="469"/>
                    </a:lnTo>
                    <a:lnTo>
                      <a:pt x="322" y="458"/>
                    </a:lnTo>
                    <a:lnTo>
                      <a:pt x="324" y="447"/>
                    </a:lnTo>
                    <a:lnTo>
                      <a:pt x="326" y="434"/>
                    </a:lnTo>
                    <a:lnTo>
                      <a:pt x="326" y="422"/>
                    </a:lnTo>
                    <a:lnTo>
                      <a:pt x="324" y="412"/>
                    </a:lnTo>
                    <a:lnTo>
                      <a:pt x="320" y="405"/>
                    </a:lnTo>
                    <a:lnTo>
                      <a:pt x="317" y="405"/>
                    </a:lnTo>
                    <a:lnTo>
                      <a:pt x="317" y="399"/>
                    </a:lnTo>
                    <a:lnTo>
                      <a:pt x="334" y="399"/>
                    </a:lnTo>
                    <a:lnTo>
                      <a:pt x="336" y="401"/>
                    </a:lnTo>
                    <a:lnTo>
                      <a:pt x="336" y="403"/>
                    </a:lnTo>
                    <a:lnTo>
                      <a:pt x="338" y="405"/>
                    </a:lnTo>
                    <a:lnTo>
                      <a:pt x="339" y="406"/>
                    </a:lnTo>
                    <a:lnTo>
                      <a:pt x="341" y="406"/>
                    </a:lnTo>
                    <a:lnTo>
                      <a:pt x="343" y="408"/>
                    </a:lnTo>
                    <a:lnTo>
                      <a:pt x="347" y="408"/>
                    </a:lnTo>
                    <a:lnTo>
                      <a:pt x="349" y="408"/>
                    </a:lnTo>
                    <a:lnTo>
                      <a:pt x="349" y="412"/>
                    </a:lnTo>
                    <a:lnTo>
                      <a:pt x="356" y="414"/>
                    </a:lnTo>
                    <a:lnTo>
                      <a:pt x="356" y="417"/>
                    </a:lnTo>
                    <a:lnTo>
                      <a:pt x="356" y="421"/>
                    </a:lnTo>
                    <a:lnTo>
                      <a:pt x="362" y="421"/>
                    </a:lnTo>
                    <a:lnTo>
                      <a:pt x="356" y="421"/>
                    </a:lnTo>
                    <a:lnTo>
                      <a:pt x="356" y="360"/>
                    </a:lnTo>
                    <a:lnTo>
                      <a:pt x="353" y="358"/>
                    </a:lnTo>
                    <a:lnTo>
                      <a:pt x="351" y="356"/>
                    </a:lnTo>
                    <a:lnTo>
                      <a:pt x="347" y="352"/>
                    </a:lnTo>
                    <a:lnTo>
                      <a:pt x="347" y="347"/>
                    </a:lnTo>
                    <a:lnTo>
                      <a:pt x="345" y="335"/>
                    </a:lnTo>
                    <a:lnTo>
                      <a:pt x="343" y="319"/>
                    </a:lnTo>
                    <a:lnTo>
                      <a:pt x="345" y="304"/>
                    </a:lnTo>
                    <a:lnTo>
                      <a:pt x="347" y="291"/>
                    </a:lnTo>
                    <a:lnTo>
                      <a:pt x="347" y="279"/>
                    </a:lnTo>
                    <a:lnTo>
                      <a:pt x="349" y="273"/>
                    </a:lnTo>
                    <a:lnTo>
                      <a:pt x="345" y="273"/>
                    </a:lnTo>
                    <a:lnTo>
                      <a:pt x="339" y="270"/>
                    </a:lnTo>
                    <a:lnTo>
                      <a:pt x="336" y="266"/>
                    </a:lnTo>
                    <a:lnTo>
                      <a:pt x="330" y="262"/>
                    </a:lnTo>
                    <a:lnTo>
                      <a:pt x="326" y="258"/>
                    </a:lnTo>
                    <a:lnTo>
                      <a:pt x="322" y="253"/>
                    </a:lnTo>
                    <a:lnTo>
                      <a:pt x="319" y="251"/>
                    </a:lnTo>
                    <a:lnTo>
                      <a:pt x="317" y="248"/>
                    </a:lnTo>
                    <a:lnTo>
                      <a:pt x="317" y="245"/>
                    </a:lnTo>
                    <a:lnTo>
                      <a:pt x="317" y="242"/>
                    </a:lnTo>
                    <a:lnTo>
                      <a:pt x="315" y="239"/>
                    </a:lnTo>
                    <a:lnTo>
                      <a:pt x="315" y="235"/>
                    </a:lnTo>
                    <a:lnTo>
                      <a:pt x="313" y="232"/>
                    </a:lnTo>
                    <a:lnTo>
                      <a:pt x="311" y="230"/>
                    </a:lnTo>
                    <a:lnTo>
                      <a:pt x="309" y="226"/>
                    </a:lnTo>
                    <a:lnTo>
                      <a:pt x="307" y="225"/>
                    </a:lnTo>
                    <a:lnTo>
                      <a:pt x="302" y="210"/>
                    </a:lnTo>
                    <a:lnTo>
                      <a:pt x="300" y="196"/>
                    </a:lnTo>
                    <a:lnTo>
                      <a:pt x="302" y="182"/>
                    </a:lnTo>
                    <a:lnTo>
                      <a:pt x="305" y="168"/>
                    </a:lnTo>
                    <a:lnTo>
                      <a:pt x="313" y="152"/>
                    </a:lnTo>
                    <a:lnTo>
                      <a:pt x="320" y="138"/>
                    </a:lnTo>
                    <a:lnTo>
                      <a:pt x="330" y="123"/>
                    </a:lnTo>
                    <a:lnTo>
                      <a:pt x="339" y="109"/>
                    </a:lnTo>
                    <a:lnTo>
                      <a:pt x="347" y="94"/>
                    </a:lnTo>
                    <a:lnTo>
                      <a:pt x="356" y="79"/>
                    </a:lnTo>
                    <a:lnTo>
                      <a:pt x="364" y="66"/>
                    </a:lnTo>
                    <a:lnTo>
                      <a:pt x="370" y="52"/>
                    </a:lnTo>
                    <a:lnTo>
                      <a:pt x="374" y="38"/>
                    </a:lnTo>
                    <a:lnTo>
                      <a:pt x="375" y="25"/>
                    </a:lnTo>
                    <a:lnTo>
                      <a:pt x="374" y="18"/>
                    </a:lnTo>
                    <a:lnTo>
                      <a:pt x="372" y="12"/>
                    </a:lnTo>
                    <a:lnTo>
                      <a:pt x="370" y="7"/>
                    </a:lnTo>
                    <a:lnTo>
                      <a:pt x="366" y="0"/>
                    </a:lnTo>
                    <a:lnTo>
                      <a:pt x="353" y="0"/>
                    </a:lnTo>
                    <a:lnTo>
                      <a:pt x="338" y="17"/>
                    </a:lnTo>
                    <a:lnTo>
                      <a:pt x="324" y="35"/>
                    </a:lnTo>
                    <a:lnTo>
                      <a:pt x="315" y="53"/>
                    </a:lnTo>
                    <a:lnTo>
                      <a:pt x="305" y="73"/>
                    </a:lnTo>
                    <a:lnTo>
                      <a:pt x="288" y="112"/>
                    </a:lnTo>
                    <a:lnTo>
                      <a:pt x="275" y="153"/>
                    </a:lnTo>
                    <a:lnTo>
                      <a:pt x="262" y="193"/>
                    </a:lnTo>
                    <a:lnTo>
                      <a:pt x="247" y="234"/>
                    </a:lnTo>
                    <a:lnTo>
                      <a:pt x="237" y="253"/>
                    </a:lnTo>
                    <a:lnTo>
                      <a:pt x="224" y="273"/>
                    </a:lnTo>
                    <a:lnTo>
                      <a:pt x="211" y="292"/>
                    </a:lnTo>
                    <a:lnTo>
                      <a:pt x="195" y="310"/>
                    </a:lnTo>
                    <a:lnTo>
                      <a:pt x="192" y="304"/>
                    </a:lnTo>
                    <a:lnTo>
                      <a:pt x="186" y="301"/>
                    </a:lnTo>
                    <a:lnTo>
                      <a:pt x="182" y="297"/>
                    </a:lnTo>
                    <a:lnTo>
                      <a:pt x="175" y="296"/>
                    </a:lnTo>
                    <a:lnTo>
                      <a:pt x="169" y="293"/>
                    </a:lnTo>
                    <a:lnTo>
                      <a:pt x="165" y="288"/>
                    </a:lnTo>
                    <a:lnTo>
                      <a:pt x="161" y="282"/>
                    </a:lnTo>
                    <a:lnTo>
                      <a:pt x="159" y="275"/>
                    </a:lnTo>
                    <a:lnTo>
                      <a:pt x="157" y="269"/>
                    </a:lnTo>
                    <a:lnTo>
                      <a:pt x="157" y="265"/>
                    </a:lnTo>
                    <a:lnTo>
                      <a:pt x="156" y="261"/>
                    </a:lnTo>
                    <a:lnTo>
                      <a:pt x="152" y="261"/>
                    </a:lnTo>
                    <a:lnTo>
                      <a:pt x="150" y="258"/>
                    </a:lnTo>
                    <a:lnTo>
                      <a:pt x="148" y="256"/>
                    </a:lnTo>
                    <a:lnTo>
                      <a:pt x="146" y="252"/>
                    </a:lnTo>
                    <a:lnTo>
                      <a:pt x="144" y="249"/>
                    </a:lnTo>
                    <a:lnTo>
                      <a:pt x="142" y="245"/>
                    </a:lnTo>
                    <a:lnTo>
                      <a:pt x="140" y="243"/>
                    </a:lnTo>
                    <a:lnTo>
                      <a:pt x="139" y="242"/>
                    </a:lnTo>
                    <a:lnTo>
                      <a:pt x="137" y="239"/>
                    </a:lnTo>
                    <a:lnTo>
                      <a:pt x="135" y="227"/>
                    </a:lnTo>
                    <a:lnTo>
                      <a:pt x="129" y="210"/>
                    </a:lnTo>
                    <a:lnTo>
                      <a:pt x="121" y="192"/>
                    </a:lnTo>
                    <a:lnTo>
                      <a:pt x="110" y="174"/>
                    </a:lnTo>
                    <a:lnTo>
                      <a:pt x="99" y="155"/>
                    </a:lnTo>
                    <a:lnTo>
                      <a:pt x="87" y="139"/>
                    </a:lnTo>
                    <a:lnTo>
                      <a:pt x="76" y="125"/>
                    </a:lnTo>
                    <a:lnTo>
                      <a:pt x="66" y="117"/>
                    </a:lnTo>
                    <a:lnTo>
                      <a:pt x="66" y="116"/>
                    </a:lnTo>
                    <a:lnTo>
                      <a:pt x="65" y="113"/>
                    </a:lnTo>
                    <a:lnTo>
                      <a:pt x="65" y="110"/>
                    </a:lnTo>
                    <a:lnTo>
                      <a:pt x="63" y="108"/>
                    </a:lnTo>
                    <a:lnTo>
                      <a:pt x="61" y="105"/>
                    </a:lnTo>
                    <a:lnTo>
                      <a:pt x="61" y="103"/>
                    </a:lnTo>
                    <a:lnTo>
                      <a:pt x="59" y="100"/>
                    </a:lnTo>
                    <a:lnTo>
                      <a:pt x="57" y="99"/>
                    </a:lnTo>
                    <a:lnTo>
                      <a:pt x="53" y="99"/>
                    </a:lnTo>
                    <a:lnTo>
                      <a:pt x="48" y="90"/>
                    </a:lnTo>
                    <a:lnTo>
                      <a:pt x="44" y="90"/>
                    </a:lnTo>
                    <a:lnTo>
                      <a:pt x="42" y="87"/>
                    </a:lnTo>
                    <a:lnTo>
                      <a:pt x="38" y="84"/>
                    </a:lnTo>
                    <a:lnTo>
                      <a:pt x="34" y="82"/>
                    </a:lnTo>
                    <a:lnTo>
                      <a:pt x="30" y="78"/>
                    </a:lnTo>
                    <a:lnTo>
                      <a:pt x="27" y="74"/>
                    </a:lnTo>
                    <a:lnTo>
                      <a:pt x="25" y="70"/>
                    </a:lnTo>
                    <a:lnTo>
                      <a:pt x="21" y="68"/>
                    </a:lnTo>
                    <a:lnTo>
                      <a:pt x="21" y="65"/>
                    </a:lnTo>
                    <a:lnTo>
                      <a:pt x="17" y="61"/>
                    </a:lnTo>
                    <a:lnTo>
                      <a:pt x="15" y="61"/>
                    </a:lnTo>
                    <a:lnTo>
                      <a:pt x="13" y="61"/>
                    </a:lnTo>
                    <a:lnTo>
                      <a:pt x="10" y="60"/>
                    </a:lnTo>
                    <a:lnTo>
                      <a:pt x="8" y="60"/>
                    </a:lnTo>
                    <a:lnTo>
                      <a:pt x="6" y="58"/>
                    </a:lnTo>
                    <a:lnTo>
                      <a:pt x="4" y="57"/>
                    </a:lnTo>
                    <a:lnTo>
                      <a:pt x="4" y="56"/>
                    </a:lnTo>
                    <a:lnTo>
                      <a:pt x="2" y="55"/>
                    </a:lnTo>
                    <a:lnTo>
                      <a:pt x="0" y="55"/>
                    </a:lnTo>
                    <a:lnTo>
                      <a:pt x="0" y="56"/>
                    </a:lnTo>
                    <a:lnTo>
                      <a:pt x="2" y="57"/>
                    </a:lnTo>
                    <a:lnTo>
                      <a:pt x="6" y="58"/>
                    </a:lnTo>
                    <a:lnTo>
                      <a:pt x="12" y="6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600" dirty="0">
                  <a:latin typeface="Times New Roman"/>
                  <a:cs typeface="Times New Roman"/>
                </a:endParaRPr>
              </a:p>
            </p:txBody>
          </p:sp>
          <p:sp>
            <p:nvSpPr>
              <p:cNvPr id="910358" name="Freeform 16">
                <a:extLst>
                  <a:ext uri="{FF2B5EF4-FFF2-40B4-BE49-F238E27FC236}">
                    <a16:creationId xmlns:a16="http://schemas.microsoft.com/office/drawing/2014/main" id="{059CA457-284C-85BC-7042-1A2A6D38DD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47" y="2992"/>
                <a:ext cx="345" cy="379"/>
              </a:xfrm>
              <a:custGeom>
                <a:avLst/>
                <a:gdLst>
                  <a:gd name="T0" fmla="*/ 192 w 345"/>
                  <a:gd name="T1" fmla="*/ 378 h 379"/>
                  <a:gd name="T2" fmla="*/ 184 w 345"/>
                  <a:gd name="T3" fmla="*/ 375 h 379"/>
                  <a:gd name="T4" fmla="*/ 182 w 345"/>
                  <a:gd name="T5" fmla="*/ 373 h 379"/>
                  <a:gd name="T6" fmla="*/ 178 w 345"/>
                  <a:gd name="T7" fmla="*/ 371 h 379"/>
                  <a:gd name="T8" fmla="*/ 176 w 345"/>
                  <a:gd name="T9" fmla="*/ 368 h 379"/>
                  <a:gd name="T10" fmla="*/ 173 w 345"/>
                  <a:gd name="T11" fmla="*/ 364 h 379"/>
                  <a:gd name="T12" fmla="*/ 169 w 345"/>
                  <a:gd name="T13" fmla="*/ 360 h 379"/>
                  <a:gd name="T14" fmla="*/ 163 w 345"/>
                  <a:gd name="T15" fmla="*/ 349 h 379"/>
                  <a:gd name="T16" fmla="*/ 157 w 345"/>
                  <a:gd name="T17" fmla="*/ 342 h 379"/>
                  <a:gd name="T18" fmla="*/ 152 w 345"/>
                  <a:gd name="T19" fmla="*/ 331 h 379"/>
                  <a:gd name="T20" fmla="*/ 142 w 345"/>
                  <a:gd name="T21" fmla="*/ 314 h 379"/>
                  <a:gd name="T22" fmla="*/ 133 w 345"/>
                  <a:gd name="T23" fmla="*/ 304 h 379"/>
                  <a:gd name="T24" fmla="*/ 125 w 345"/>
                  <a:gd name="T25" fmla="*/ 281 h 379"/>
                  <a:gd name="T26" fmla="*/ 110 w 345"/>
                  <a:gd name="T27" fmla="*/ 258 h 379"/>
                  <a:gd name="T28" fmla="*/ 106 w 345"/>
                  <a:gd name="T29" fmla="*/ 242 h 379"/>
                  <a:gd name="T30" fmla="*/ 97 w 345"/>
                  <a:gd name="T31" fmla="*/ 236 h 379"/>
                  <a:gd name="T32" fmla="*/ 89 w 345"/>
                  <a:gd name="T33" fmla="*/ 229 h 379"/>
                  <a:gd name="T34" fmla="*/ 84 w 345"/>
                  <a:gd name="T35" fmla="*/ 227 h 379"/>
                  <a:gd name="T36" fmla="*/ 78 w 345"/>
                  <a:gd name="T37" fmla="*/ 225 h 379"/>
                  <a:gd name="T38" fmla="*/ 74 w 345"/>
                  <a:gd name="T39" fmla="*/ 225 h 379"/>
                  <a:gd name="T40" fmla="*/ 66 w 345"/>
                  <a:gd name="T41" fmla="*/ 218 h 379"/>
                  <a:gd name="T42" fmla="*/ 72 w 345"/>
                  <a:gd name="T43" fmla="*/ 199 h 379"/>
                  <a:gd name="T44" fmla="*/ 68 w 345"/>
                  <a:gd name="T45" fmla="*/ 177 h 379"/>
                  <a:gd name="T46" fmla="*/ 63 w 345"/>
                  <a:gd name="T47" fmla="*/ 157 h 379"/>
                  <a:gd name="T48" fmla="*/ 55 w 345"/>
                  <a:gd name="T49" fmla="*/ 149 h 379"/>
                  <a:gd name="T50" fmla="*/ 51 w 345"/>
                  <a:gd name="T51" fmla="*/ 118 h 379"/>
                  <a:gd name="T52" fmla="*/ 48 w 345"/>
                  <a:gd name="T53" fmla="*/ 87 h 379"/>
                  <a:gd name="T54" fmla="*/ 42 w 345"/>
                  <a:gd name="T55" fmla="*/ 82 h 379"/>
                  <a:gd name="T56" fmla="*/ 34 w 345"/>
                  <a:gd name="T57" fmla="*/ 75 h 379"/>
                  <a:gd name="T58" fmla="*/ 30 w 345"/>
                  <a:gd name="T59" fmla="*/ 68 h 379"/>
                  <a:gd name="T60" fmla="*/ 23 w 345"/>
                  <a:gd name="T61" fmla="*/ 62 h 379"/>
                  <a:gd name="T62" fmla="*/ 15 w 345"/>
                  <a:gd name="T63" fmla="*/ 56 h 379"/>
                  <a:gd name="T64" fmla="*/ 6 w 345"/>
                  <a:gd name="T65" fmla="*/ 49 h 379"/>
                  <a:gd name="T66" fmla="*/ 0 w 345"/>
                  <a:gd name="T67" fmla="*/ 46 h 379"/>
                  <a:gd name="T68" fmla="*/ 2 w 345"/>
                  <a:gd name="T69" fmla="*/ 46 h 379"/>
                  <a:gd name="T70" fmla="*/ 4 w 345"/>
                  <a:gd name="T71" fmla="*/ 48 h 379"/>
                  <a:gd name="T72" fmla="*/ 10 w 345"/>
                  <a:gd name="T73" fmla="*/ 51 h 379"/>
                  <a:gd name="T74" fmla="*/ 17 w 345"/>
                  <a:gd name="T75" fmla="*/ 52 h 379"/>
                  <a:gd name="T76" fmla="*/ 25 w 345"/>
                  <a:gd name="T77" fmla="*/ 61 h 379"/>
                  <a:gd name="T78" fmla="*/ 34 w 345"/>
                  <a:gd name="T79" fmla="*/ 73 h 379"/>
                  <a:gd name="T80" fmla="*/ 44 w 345"/>
                  <a:gd name="T81" fmla="*/ 81 h 379"/>
                  <a:gd name="T82" fmla="*/ 57 w 345"/>
                  <a:gd name="T83" fmla="*/ 90 h 379"/>
                  <a:gd name="T84" fmla="*/ 61 w 345"/>
                  <a:gd name="T85" fmla="*/ 96 h 379"/>
                  <a:gd name="T86" fmla="*/ 65 w 345"/>
                  <a:gd name="T87" fmla="*/ 104 h 379"/>
                  <a:gd name="T88" fmla="*/ 76 w 345"/>
                  <a:gd name="T89" fmla="*/ 116 h 379"/>
                  <a:gd name="T90" fmla="*/ 110 w 345"/>
                  <a:gd name="T91" fmla="*/ 165 h 379"/>
                  <a:gd name="T92" fmla="*/ 135 w 345"/>
                  <a:gd name="T93" fmla="*/ 218 h 379"/>
                  <a:gd name="T94" fmla="*/ 140 w 345"/>
                  <a:gd name="T95" fmla="*/ 234 h 379"/>
                  <a:gd name="T96" fmla="*/ 146 w 345"/>
                  <a:gd name="T97" fmla="*/ 243 h 379"/>
                  <a:gd name="T98" fmla="*/ 152 w 345"/>
                  <a:gd name="T99" fmla="*/ 252 h 379"/>
                  <a:gd name="T100" fmla="*/ 157 w 345"/>
                  <a:gd name="T101" fmla="*/ 260 h 379"/>
                  <a:gd name="T102" fmla="*/ 165 w 345"/>
                  <a:gd name="T103" fmla="*/ 279 h 379"/>
                  <a:gd name="T104" fmla="*/ 182 w 345"/>
                  <a:gd name="T105" fmla="*/ 288 h 379"/>
                  <a:gd name="T106" fmla="*/ 195 w 345"/>
                  <a:gd name="T107" fmla="*/ 301 h 379"/>
                  <a:gd name="T108" fmla="*/ 235 w 345"/>
                  <a:gd name="T109" fmla="*/ 247 h 379"/>
                  <a:gd name="T110" fmla="*/ 275 w 345"/>
                  <a:gd name="T111" fmla="*/ 149 h 379"/>
                  <a:gd name="T112" fmla="*/ 309 w 345"/>
                  <a:gd name="T113" fmla="*/ 52 h 379"/>
                  <a:gd name="T114" fmla="*/ 345 w 345"/>
                  <a:gd name="T115" fmla="*/ 0 h 379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</a:gdLst>
                <a:ahLst/>
                <a:cxnLst>
                  <a:cxn ang="T116">
                    <a:pos x="T0" y="T1"/>
                  </a:cxn>
                  <a:cxn ang="T117">
                    <a:pos x="T2" y="T3"/>
                  </a:cxn>
                  <a:cxn ang="T118">
                    <a:pos x="T4" y="T5"/>
                  </a:cxn>
                  <a:cxn ang="T119">
                    <a:pos x="T6" y="T7"/>
                  </a:cxn>
                  <a:cxn ang="T120">
                    <a:pos x="T8" y="T9"/>
                  </a:cxn>
                  <a:cxn ang="T121">
                    <a:pos x="T10" y="T11"/>
                  </a:cxn>
                  <a:cxn ang="T122">
                    <a:pos x="T12" y="T13"/>
                  </a:cxn>
                  <a:cxn ang="T123">
                    <a:pos x="T14" y="T15"/>
                  </a:cxn>
                  <a:cxn ang="T124">
                    <a:pos x="T16" y="T17"/>
                  </a:cxn>
                  <a:cxn ang="T125">
                    <a:pos x="T18" y="T19"/>
                  </a:cxn>
                  <a:cxn ang="T126">
                    <a:pos x="T20" y="T21"/>
                  </a:cxn>
                  <a:cxn ang="T127">
                    <a:pos x="T22" y="T23"/>
                  </a:cxn>
                  <a:cxn ang="T128">
                    <a:pos x="T24" y="T25"/>
                  </a:cxn>
                  <a:cxn ang="T129">
                    <a:pos x="T26" y="T27"/>
                  </a:cxn>
                  <a:cxn ang="T130">
                    <a:pos x="T28" y="T29"/>
                  </a:cxn>
                  <a:cxn ang="T131">
                    <a:pos x="T30" y="T31"/>
                  </a:cxn>
                  <a:cxn ang="T132">
                    <a:pos x="T32" y="T33"/>
                  </a:cxn>
                  <a:cxn ang="T133">
                    <a:pos x="T34" y="T35"/>
                  </a:cxn>
                  <a:cxn ang="T134">
                    <a:pos x="T36" y="T37"/>
                  </a:cxn>
                  <a:cxn ang="T135">
                    <a:pos x="T38" y="T39"/>
                  </a:cxn>
                  <a:cxn ang="T136">
                    <a:pos x="T40" y="T41"/>
                  </a:cxn>
                  <a:cxn ang="T137">
                    <a:pos x="T42" y="T43"/>
                  </a:cxn>
                  <a:cxn ang="T138">
                    <a:pos x="T44" y="T45"/>
                  </a:cxn>
                  <a:cxn ang="T139">
                    <a:pos x="T46" y="T47"/>
                  </a:cxn>
                  <a:cxn ang="T140">
                    <a:pos x="T48" y="T49"/>
                  </a:cxn>
                  <a:cxn ang="T141">
                    <a:pos x="T50" y="T51"/>
                  </a:cxn>
                  <a:cxn ang="T142">
                    <a:pos x="T52" y="T53"/>
                  </a:cxn>
                  <a:cxn ang="T143">
                    <a:pos x="T54" y="T55"/>
                  </a:cxn>
                  <a:cxn ang="T144">
                    <a:pos x="T56" y="T57"/>
                  </a:cxn>
                  <a:cxn ang="T145">
                    <a:pos x="T58" y="T59"/>
                  </a:cxn>
                  <a:cxn ang="T146">
                    <a:pos x="T60" y="T61"/>
                  </a:cxn>
                  <a:cxn ang="T147">
                    <a:pos x="T62" y="T63"/>
                  </a:cxn>
                  <a:cxn ang="T148">
                    <a:pos x="T64" y="T65"/>
                  </a:cxn>
                  <a:cxn ang="T149">
                    <a:pos x="T66" y="T67"/>
                  </a:cxn>
                  <a:cxn ang="T150">
                    <a:pos x="T68" y="T69"/>
                  </a:cxn>
                  <a:cxn ang="T151">
                    <a:pos x="T70" y="T71"/>
                  </a:cxn>
                  <a:cxn ang="T152">
                    <a:pos x="T72" y="T73"/>
                  </a:cxn>
                  <a:cxn ang="T153">
                    <a:pos x="T74" y="T75"/>
                  </a:cxn>
                  <a:cxn ang="T154">
                    <a:pos x="T76" y="T77"/>
                  </a:cxn>
                  <a:cxn ang="T155">
                    <a:pos x="T78" y="T79"/>
                  </a:cxn>
                  <a:cxn ang="T156">
                    <a:pos x="T80" y="T81"/>
                  </a:cxn>
                  <a:cxn ang="T157">
                    <a:pos x="T82" y="T83"/>
                  </a:cxn>
                  <a:cxn ang="T158">
                    <a:pos x="T84" y="T85"/>
                  </a:cxn>
                  <a:cxn ang="T159">
                    <a:pos x="T86" y="T87"/>
                  </a:cxn>
                  <a:cxn ang="T160">
                    <a:pos x="T88" y="T89"/>
                  </a:cxn>
                  <a:cxn ang="T161">
                    <a:pos x="T90" y="T91"/>
                  </a:cxn>
                  <a:cxn ang="T162">
                    <a:pos x="T92" y="T93"/>
                  </a:cxn>
                  <a:cxn ang="T163">
                    <a:pos x="T94" y="T95"/>
                  </a:cxn>
                  <a:cxn ang="T164">
                    <a:pos x="T96" y="T97"/>
                  </a:cxn>
                  <a:cxn ang="T165">
                    <a:pos x="T98" y="T99"/>
                  </a:cxn>
                  <a:cxn ang="T166">
                    <a:pos x="T100" y="T101"/>
                  </a:cxn>
                  <a:cxn ang="T167">
                    <a:pos x="T102" y="T103"/>
                  </a:cxn>
                  <a:cxn ang="T168">
                    <a:pos x="T104" y="T105"/>
                  </a:cxn>
                  <a:cxn ang="T169">
                    <a:pos x="T106" y="T107"/>
                  </a:cxn>
                  <a:cxn ang="T170">
                    <a:pos x="T108" y="T109"/>
                  </a:cxn>
                  <a:cxn ang="T171">
                    <a:pos x="T110" y="T111"/>
                  </a:cxn>
                  <a:cxn ang="T172">
                    <a:pos x="T112" y="T113"/>
                  </a:cxn>
                  <a:cxn ang="T173">
                    <a:pos x="T114" y="T115"/>
                  </a:cxn>
                </a:cxnLst>
                <a:rect l="0" t="0" r="r" b="b"/>
                <a:pathLst>
                  <a:path w="345" h="379">
                    <a:moveTo>
                      <a:pt x="345" y="0"/>
                    </a:moveTo>
                    <a:lnTo>
                      <a:pt x="193" y="379"/>
                    </a:lnTo>
                    <a:lnTo>
                      <a:pt x="192" y="378"/>
                    </a:lnTo>
                    <a:lnTo>
                      <a:pt x="188" y="378"/>
                    </a:lnTo>
                    <a:lnTo>
                      <a:pt x="186" y="377"/>
                    </a:lnTo>
                    <a:lnTo>
                      <a:pt x="184" y="375"/>
                    </a:lnTo>
                    <a:lnTo>
                      <a:pt x="184" y="374"/>
                    </a:lnTo>
                    <a:lnTo>
                      <a:pt x="182" y="374"/>
                    </a:lnTo>
                    <a:lnTo>
                      <a:pt x="182" y="373"/>
                    </a:lnTo>
                    <a:lnTo>
                      <a:pt x="182" y="371"/>
                    </a:lnTo>
                    <a:lnTo>
                      <a:pt x="178" y="371"/>
                    </a:lnTo>
                    <a:lnTo>
                      <a:pt x="178" y="370"/>
                    </a:lnTo>
                    <a:lnTo>
                      <a:pt x="176" y="369"/>
                    </a:lnTo>
                    <a:lnTo>
                      <a:pt x="176" y="368"/>
                    </a:lnTo>
                    <a:lnTo>
                      <a:pt x="175" y="366"/>
                    </a:lnTo>
                    <a:lnTo>
                      <a:pt x="175" y="365"/>
                    </a:lnTo>
                    <a:lnTo>
                      <a:pt x="173" y="364"/>
                    </a:lnTo>
                    <a:lnTo>
                      <a:pt x="171" y="362"/>
                    </a:lnTo>
                    <a:lnTo>
                      <a:pt x="169" y="362"/>
                    </a:lnTo>
                    <a:lnTo>
                      <a:pt x="169" y="360"/>
                    </a:lnTo>
                    <a:lnTo>
                      <a:pt x="167" y="356"/>
                    </a:lnTo>
                    <a:lnTo>
                      <a:pt x="165" y="353"/>
                    </a:lnTo>
                    <a:lnTo>
                      <a:pt x="163" y="349"/>
                    </a:lnTo>
                    <a:lnTo>
                      <a:pt x="161" y="345"/>
                    </a:lnTo>
                    <a:lnTo>
                      <a:pt x="159" y="343"/>
                    </a:lnTo>
                    <a:lnTo>
                      <a:pt x="157" y="342"/>
                    </a:lnTo>
                    <a:lnTo>
                      <a:pt x="156" y="340"/>
                    </a:lnTo>
                    <a:lnTo>
                      <a:pt x="156" y="336"/>
                    </a:lnTo>
                    <a:lnTo>
                      <a:pt x="152" y="331"/>
                    </a:lnTo>
                    <a:lnTo>
                      <a:pt x="150" y="326"/>
                    </a:lnTo>
                    <a:lnTo>
                      <a:pt x="146" y="321"/>
                    </a:lnTo>
                    <a:lnTo>
                      <a:pt x="142" y="314"/>
                    </a:lnTo>
                    <a:lnTo>
                      <a:pt x="139" y="310"/>
                    </a:lnTo>
                    <a:lnTo>
                      <a:pt x="135" y="307"/>
                    </a:lnTo>
                    <a:lnTo>
                      <a:pt x="133" y="304"/>
                    </a:lnTo>
                    <a:lnTo>
                      <a:pt x="133" y="296"/>
                    </a:lnTo>
                    <a:lnTo>
                      <a:pt x="129" y="288"/>
                    </a:lnTo>
                    <a:lnTo>
                      <a:pt x="125" y="281"/>
                    </a:lnTo>
                    <a:lnTo>
                      <a:pt x="120" y="273"/>
                    </a:lnTo>
                    <a:lnTo>
                      <a:pt x="114" y="266"/>
                    </a:lnTo>
                    <a:lnTo>
                      <a:pt x="110" y="258"/>
                    </a:lnTo>
                    <a:lnTo>
                      <a:pt x="108" y="251"/>
                    </a:lnTo>
                    <a:lnTo>
                      <a:pt x="106" y="243"/>
                    </a:lnTo>
                    <a:lnTo>
                      <a:pt x="106" y="242"/>
                    </a:lnTo>
                    <a:lnTo>
                      <a:pt x="103" y="240"/>
                    </a:lnTo>
                    <a:lnTo>
                      <a:pt x="101" y="239"/>
                    </a:lnTo>
                    <a:lnTo>
                      <a:pt x="97" y="236"/>
                    </a:lnTo>
                    <a:lnTo>
                      <a:pt x="93" y="234"/>
                    </a:lnTo>
                    <a:lnTo>
                      <a:pt x="91" y="231"/>
                    </a:lnTo>
                    <a:lnTo>
                      <a:pt x="89" y="229"/>
                    </a:lnTo>
                    <a:lnTo>
                      <a:pt x="89" y="227"/>
                    </a:lnTo>
                    <a:lnTo>
                      <a:pt x="87" y="227"/>
                    </a:lnTo>
                    <a:lnTo>
                      <a:pt x="84" y="227"/>
                    </a:lnTo>
                    <a:lnTo>
                      <a:pt x="82" y="226"/>
                    </a:lnTo>
                    <a:lnTo>
                      <a:pt x="80" y="226"/>
                    </a:lnTo>
                    <a:lnTo>
                      <a:pt x="78" y="225"/>
                    </a:lnTo>
                    <a:lnTo>
                      <a:pt x="76" y="225"/>
                    </a:lnTo>
                    <a:lnTo>
                      <a:pt x="74" y="225"/>
                    </a:lnTo>
                    <a:lnTo>
                      <a:pt x="74" y="221"/>
                    </a:lnTo>
                    <a:lnTo>
                      <a:pt x="70" y="221"/>
                    </a:lnTo>
                    <a:lnTo>
                      <a:pt x="66" y="218"/>
                    </a:lnTo>
                    <a:lnTo>
                      <a:pt x="66" y="203"/>
                    </a:lnTo>
                    <a:lnTo>
                      <a:pt x="70" y="203"/>
                    </a:lnTo>
                    <a:lnTo>
                      <a:pt x="72" y="199"/>
                    </a:lnTo>
                    <a:lnTo>
                      <a:pt x="72" y="192"/>
                    </a:lnTo>
                    <a:lnTo>
                      <a:pt x="70" y="184"/>
                    </a:lnTo>
                    <a:lnTo>
                      <a:pt x="68" y="177"/>
                    </a:lnTo>
                    <a:lnTo>
                      <a:pt x="66" y="169"/>
                    </a:lnTo>
                    <a:lnTo>
                      <a:pt x="65" y="162"/>
                    </a:lnTo>
                    <a:lnTo>
                      <a:pt x="63" y="157"/>
                    </a:lnTo>
                    <a:lnTo>
                      <a:pt x="61" y="153"/>
                    </a:lnTo>
                    <a:lnTo>
                      <a:pt x="57" y="153"/>
                    </a:lnTo>
                    <a:lnTo>
                      <a:pt x="55" y="149"/>
                    </a:lnTo>
                    <a:lnTo>
                      <a:pt x="53" y="140"/>
                    </a:lnTo>
                    <a:lnTo>
                      <a:pt x="51" y="130"/>
                    </a:lnTo>
                    <a:lnTo>
                      <a:pt x="51" y="118"/>
                    </a:lnTo>
                    <a:lnTo>
                      <a:pt x="49" y="107"/>
                    </a:lnTo>
                    <a:lnTo>
                      <a:pt x="49" y="96"/>
                    </a:lnTo>
                    <a:lnTo>
                      <a:pt x="48" y="87"/>
                    </a:lnTo>
                    <a:lnTo>
                      <a:pt x="48" y="83"/>
                    </a:lnTo>
                    <a:lnTo>
                      <a:pt x="44" y="83"/>
                    </a:lnTo>
                    <a:lnTo>
                      <a:pt x="42" y="82"/>
                    </a:lnTo>
                    <a:lnTo>
                      <a:pt x="38" y="79"/>
                    </a:lnTo>
                    <a:lnTo>
                      <a:pt x="36" y="78"/>
                    </a:lnTo>
                    <a:lnTo>
                      <a:pt x="34" y="75"/>
                    </a:lnTo>
                    <a:lnTo>
                      <a:pt x="32" y="73"/>
                    </a:lnTo>
                    <a:lnTo>
                      <a:pt x="30" y="70"/>
                    </a:lnTo>
                    <a:lnTo>
                      <a:pt x="30" y="68"/>
                    </a:lnTo>
                    <a:lnTo>
                      <a:pt x="29" y="66"/>
                    </a:lnTo>
                    <a:lnTo>
                      <a:pt x="27" y="65"/>
                    </a:lnTo>
                    <a:lnTo>
                      <a:pt x="23" y="62"/>
                    </a:lnTo>
                    <a:lnTo>
                      <a:pt x="21" y="60"/>
                    </a:lnTo>
                    <a:lnTo>
                      <a:pt x="19" y="57"/>
                    </a:lnTo>
                    <a:lnTo>
                      <a:pt x="15" y="56"/>
                    </a:lnTo>
                    <a:lnTo>
                      <a:pt x="13" y="53"/>
                    </a:lnTo>
                    <a:lnTo>
                      <a:pt x="12" y="52"/>
                    </a:lnTo>
                    <a:lnTo>
                      <a:pt x="6" y="49"/>
                    </a:lnTo>
                    <a:lnTo>
                      <a:pt x="2" y="48"/>
                    </a:lnTo>
                    <a:lnTo>
                      <a:pt x="0" y="47"/>
                    </a:lnTo>
                    <a:lnTo>
                      <a:pt x="0" y="46"/>
                    </a:lnTo>
                    <a:lnTo>
                      <a:pt x="2" y="46"/>
                    </a:lnTo>
                    <a:lnTo>
                      <a:pt x="4" y="47"/>
                    </a:lnTo>
                    <a:lnTo>
                      <a:pt x="4" y="48"/>
                    </a:lnTo>
                    <a:lnTo>
                      <a:pt x="6" y="49"/>
                    </a:lnTo>
                    <a:lnTo>
                      <a:pt x="8" y="51"/>
                    </a:lnTo>
                    <a:lnTo>
                      <a:pt x="10" y="51"/>
                    </a:lnTo>
                    <a:lnTo>
                      <a:pt x="13" y="52"/>
                    </a:lnTo>
                    <a:lnTo>
                      <a:pt x="15" y="52"/>
                    </a:lnTo>
                    <a:lnTo>
                      <a:pt x="17" y="52"/>
                    </a:lnTo>
                    <a:lnTo>
                      <a:pt x="21" y="56"/>
                    </a:lnTo>
                    <a:lnTo>
                      <a:pt x="21" y="59"/>
                    </a:lnTo>
                    <a:lnTo>
                      <a:pt x="25" y="61"/>
                    </a:lnTo>
                    <a:lnTo>
                      <a:pt x="27" y="65"/>
                    </a:lnTo>
                    <a:lnTo>
                      <a:pt x="30" y="69"/>
                    </a:lnTo>
                    <a:lnTo>
                      <a:pt x="34" y="73"/>
                    </a:lnTo>
                    <a:lnTo>
                      <a:pt x="38" y="75"/>
                    </a:lnTo>
                    <a:lnTo>
                      <a:pt x="42" y="78"/>
                    </a:lnTo>
                    <a:lnTo>
                      <a:pt x="44" y="81"/>
                    </a:lnTo>
                    <a:lnTo>
                      <a:pt x="48" y="81"/>
                    </a:lnTo>
                    <a:lnTo>
                      <a:pt x="53" y="90"/>
                    </a:lnTo>
                    <a:lnTo>
                      <a:pt x="57" y="90"/>
                    </a:lnTo>
                    <a:lnTo>
                      <a:pt x="59" y="91"/>
                    </a:lnTo>
                    <a:lnTo>
                      <a:pt x="61" y="94"/>
                    </a:lnTo>
                    <a:lnTo>
                      <a:pt x="61" y="96"/>
                    </a:lnTo>
                    <a:lnTo>
                      <a:pt x="63" y="99"/>
                    </a:lnTo>
                    <a:lnTo>
                      <a:pt x="65" y="101"/>
                    </a:lnTo>
                    <a:lnTo>
                      <a:pt x="65" y="104"/>
                    </a:lnTo>
                    <a:lnTo>
                      <a:pt x="66" y="107"/>
                    </a:lnTo>
                    <a:lnTo>
                      <a:pt x="66" y="108"/>
                    </a:lnTo>
                    <a:lnTo>
                      <a:pt x="76" y="116"/>
                    </a:lnTo>
                    <a:lnTo>
                      <a:pt x="87" y="130"/>
                    </a:lnTo>
                    <a:lnTo>
                      <a:pt x="99" y="146"/>
                    </a:lnTo>
                    <a:lnTo>
                      <a:pt x="110" y="165"/>
                    </a:lnTo>
                    <a:lnTo>
                      <a:pt x="121" y="183"/>
                    </a:lnTo>
                    <a:lnTo>
                      <a:pt x="129" y="201"/>
                    </a:lnTo>
                    <a:lnTo>
                      <a:pt x="135" y="218"/>
                    </a:lnTo>
                    <a:lnTo>
                      <a:pt x="137" y="230"/>
                    </a:lnTo>
                    <a:lnTo>
                      <a:pt x="139" y="233"/>
                    </a:lnTo>
                    <a:lnTo>
                      <a:pt x="140" y="234"/>
                    </a:lnTo>
                    <a:lnTo>
                      <a:pt x="142" y="236"/>
                    </a:lnTo>
                    <a:lnTo>
                      <a:pt x="144" y="240"/>
                    </a:lnTo>
                    <a:lnTo>
                      <a:pt x="146" y="243"/>
                    </a:lnTo>
                    <a:lnTo>
                      <a:pt x="148" y="247"/>
                    </a:lnTo>
                    <a:lnTo>
                      <a:pt x="150" y="249"/>
                    </a:lnTo>
                    <a:lnTo>
                      <a:pt x="152" y="252"/>
                    </a:lnTo>
                    <a:lnTo>
                      <a:pt x="156" y="252"/>
                    </a:lnTo>
                    <a:lnTo>
                      <a:pt x="157" y="256"/>
                    </a:lnTo>
                    <a:lnTo>
                      <a:pt x="157" y="260"/>
                    </a:lnTo>
                    <a:lnTo>
                      <a:pt x="159" y="266"/>
                    </a:lnTo>
                    <a:lnTo>
                      <a:pt x="161" y="273"/>
                    </a:lnTo>
                    <a:lnTo>
                      <a:pt x="165" y="279"/>
                    </a:lnTo>
                    <a:lnTo>
                      <a:pt x="169" y="284"/>
                    </a:lnTo>
                    <a:lnTo>
                      <a:pt x="175" y="287"/>
                    </a:lnTo>
                    <a:lnTo>
                      <a:pt x="182" y="288"/>
                    </a:lnTo>
                    <a:lnTo>
                      <a:pt x="186" y="292"/>
                    </a:lnTo>
                    <a:lnTo>
                      <a:pt x="192" y="295"/>
                    </a:lnTo>
                    <a:lnTo>
                      <a:pt x="195" y="301"/>
                    </a:lnTo>
                    <a:lnTo>
                      <a:pt x="211" y="283"/>
                    </a:lnTo>
                    <a:lnTo>
                      <a:pt x="224" y="265"/>
                    </a:lnTo>
                    <a:lnTo>
                      <a:pt x="235" y="247"/>
                    </a:lnTo>
                    <a:lnTo>
                      <a:pt x="245" y="227"/>
                    </a:lnTo>
                    <a:lnTo>
                      <a:pt x="262" y="188"/>
                    </a:lnTo>
                    <a:lnTo>
                      <a:pt x="275" y="149"/>
                    </a:lnTo>
                    <a:lnTo>
                      <a:pt x="286" y="109"/>
                    </a:lnTo>
                    <a:lnTo>
                      <a:pt x="302" y="72"/>
                    </a:lnTo>
                    <a:lnTo>
                      <a:pt x="309" y="52"/>
                    </a:lnTo>
                    <a:lnTo>
                      <a:pt x="320" y="34"/>
                    </a:lnTo>
                    <a:lnTo>
                      <a:pt x="332" y="17"/>
                    </a:lnTo>
                    <a:lnTo>
                      <a:pt x="345" y="0"/>
                    </a:lnTo>
                    <a:close/>
                  </a:path>
                </a:pathLst>
              </a:custGeom>
              <a:solidFill>
                <a:srgbClr val="4C4C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600" dirty="0">
                  <a:latin typeface="Times New Roman"/>
                  <a:cs typeface="Times New Roman"/>
                </a:endParaRPr>
              </a:p>
            </p:txBody>
          </p:sp>
          <p:sp>
            <p:nvSpPr>
              <p:cNvPr id="910359" name="Freeform 17">
                <a:extLst>
                  <a:ext uri="{FF2B5EF4-FFF2-40B4-BE49-F238E27FC236}">
                    <a16:creationId xmlns:a16="http://schemas.microsoft.com/office/drawing/2014/main" id="{8CBC63AF-235F-F59A-6106-F3924F9B48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33" y="3283"/>
                <a:ext cx="2" cy="5"/>
              </a:xfrm>
              <a:custGeom>
                <a:avLst/>
                <a:gdLst>
                  <a:gd name="T0" fmla="*/ 2 w 2"/>
                  <a:gd name="T1" fmla="*/ 1 h 5"/>
                  <a:gd name="T2" fmla="*/ 2 w 2"/>
                  <a:gd name="T3" fmla="*/ 3 h 5"/>
                  <a:gd name="T4" fmla="*/ 2 w 2"/>
                  <a:gd name="T5" fmla="*/ 3 h 5"/>
                  <a:gd name="T6" fmla="*/ 2 w 2"/>
                  <a:gd name="T7" fmla="*/ 3 h 5"/>
                  <a:gd name="T8" fmla="*/ 2 w 2"/>
                  <a:gd name="T9" fmla="*/ 4 h 5"/>
                  <a:gd name="T10" fmla="*/ 2 w 2"/>
                  <a:gd name="T11" fmla="*/ 4 h 5"/>
                  <a:gd name="T12" fmla="*/ 2 w 2"/>
                  <a:gd name="T13" fmla="*/ 4 h 5"/>
                  <a:gd name="T14" fmla="*/ 2 w 2"/>
                  <a:gd name="T15" fmla="*/ 5 h 5"/>
                  <a:gd name="T16" fmla="*/ 2 w 2"/>
                  <a:gd name="T17" fmla="*/ 5 h 5"/>
                  <a:gd name="T18" fmla="*/ 0 w 2"/>
                  <a:gd name="T19" fmla="*/ 4 h 5"/>
                  <a:gd name="T20" fmla="*/ 0 w 2"/>
                  <a:gd name="T21" fmla="*/ 4 h 5"/>
                  <a:gd name="T22" fmla="*/ 0 w 2"/>
                  <a:gd name="T23" fmla="*/ 3 h 5"/>
                  <a:gd name="T24" fmla="*/ 0 w 2"/>
                  <a:gd name="T25" fmla="*/ 3 h 5"/>
                  <a:gd name="T26" fmla="*/ 0 w 2"/>
                  <a:gd name="T27" fmla="*/ 1 h 5"/>
                  <a:gd name="T28" fmla="*/ 0 w 2"/>
                  <a:gd name="T29" fmla="*/ 1 h 5"/>
                  <a:gd name="T30" fmla="*/ 0 w 2"/>
                  <a:gd name="T31" fmla="*/ 0 h 5"/>
                  <a:gd name="T32" fmla="*/ 0 w 2"/>
                  <a:gd name="T33" fmla="*/ 0 h 5"/>
                  <a:gd name="T34" fmla="*/ 0 w 2"/>
                  <a:gd name="T35" fmla="*/ 1 h 5"/>
                  <a:gd name="T36" fmla="*/ 2 w 2"/>
                  <a:gd name="T37" fmla="*/ 1 h 5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0" t="0" r="r" b="b"/>
                <a:pathLst>
                  <a:path w="2" h="5">
                    <a:moveTo>
                      <a:pt x="2" y="1"/>
                    </a:moveTo>
                    <a:lnTo>
                      <a:pt x="2" y="3"/>
                    </a:lnTo>
                    <a:lnTo>
                      <a:pt x="2" y="4"/>
                    </a:lnTo>
                    <a:lnTo>
                      <a:pt x="2" y="5"/>
                    </a:lnTo>
                    <a:lnTo>
                      <a:pt x="0" y="4"/>
                    </a:lnTo>
                    <a:lnTo>
                      <a:pt x="0" y="3"/>
                    </a:lnTo>
                    <a:lnTo>
                      <a:pt x="0" y="1"/>
                    </a:lnTo>
                    <a:lnTo>
                      <a:pt x="0" y="0"/>
                    </a:lnTo>
                    <a:lnTo>
                      <a:pt x="0" y="1"/>
                    </a:ln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C6D5D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600" dirty="0">
                  <a:latin typeface="Times New Roman"/>
                  <a:cs typeface="Times New Roman"/>
                </a:endParaRPr>
              </a:p>
            </p:txBody>
          </p:sp>
          <p:sp>
            <p:nvSpPr>
              <p:cNvPr id="910360" name="Freeform 18">
                <a:extLst>
                  <a:ext uri="{FF2B5EF4-FFF2-40B4-BE49-F238E27FC236}">
                    <a16:creationId xmlns:a16="http://schemas.microsoft.com/office/drawing/2014/main" id="{7721CD05-1710-4F3E-ADC7-4E5F8BDB86D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847" y="2992"/>
                <a:ext cx="375" cy="470"/>
              </a:xfrm>
              <a:custGeom>
                <a:avLst/>
                <a:gdLst>
                  <a:gd name="T0" fmla="*/ 17 w 375"/>
                  <a:gd name="T1" fmla="*/ 56 h 470"/>
                  <a:gd name="T2" fmla="*/ 17 w 375"/>
                  <a:gd name="T3" fmla="*/ 56 h 470"/>
                  <a:gd name="T4" fmla="*/ 6 w 375"/>
                  <a:gd name="T5" fmla="*/ 49 h 470"/>
                  <a:gd name="T6" fmla="*/ 2 w 375"/>
                  <a:gd name="T7" fmla="*/ 46 h 470"/>
                  <a:gd name="T8" fmla="*/ 8 w 375"/>
                  <a:gd name="T9" fmla="*/ 51 h 470"/>
                  <a:gd name="T10" fmla="*/ 65 w 375"/>
                  <a:gd name="T11" fmla="*/ 133 h 470"/>
                  <a:gd name="T12" fmla="*/ 112 w 375"/>
                  <a:gd name="T13" fmla="*/ 210 h 470"/>
                  <a:gd name="T14" fmla="*/ 167 w 375"/>
                  <a:gd name="T15" fmla="*/ 316 h 470"/>
                  <a:gd name="T16" fmla="*/ 235 w 375"/>
                  <a:gd name="T17" fmla="*/ 373 h 470"/>
                  <a:gd name="T18" fmla="*/ 277 w 375"/>
                  <a:gd name="T19" fmla="*/ 394 h 470"/>
                  <a:gd name="T20" fmla="*/ 290 w 375"/>
                  <a:gd name="T21" fmla="*/ 379 h 470"/>
                  <a:gd name="T22" fmla="*/ 260 w 375"/>
                  <a:gd name="T23" fmla="*/ 360 h 470"/>
                  <a:gd name="T24" fmla="*/ 275 w 375"/>
                  <a:gd name="T25" fmla="*/ 338 h 470"/>
                  <a:gd name="T26" fmla="*/ 317 w 375"/>
                  <a:gd name="T27" fmla="*/ 358 h 470"/>
                  <a:gd name="T28" fmla="*/ 307 w 375"/>
                  <a:gd name="T29" fmla="*/ 330 h 470"/>
                  <a:gd name="T30" fmla="*/ 305 w 375"/>
                  <a:gd name="T31" fmla="*/ 294 h 470"/>
                  <a:gd name="T32" fmla="*/ 286 w 375"/>
                  <a:gd name="T33" fmla="*/ 271 h 470"/>
                  <a:gd name="T34" fmla="*/ 271 w 375"/>
                  <a:gd name="T35" fmla="*/ 186 h 470"/>
                  <a:gd name="T36" fmla="*/ 281 w 375"/>
                  <a:gd name="T37" fmla="*/ 143 h 470"/>
                  <a:gd name="T38" fmla="*/ 296 w 375"/>
                  <a:gd name="T39" fmla="*/ 101 h 470"/>
                  <a:gd name="T40" fmla="*/ 330 w 375"/>
                  <a:gd name="T41" fmla="*/ 25 h 470"/>
                  <a:gd name="T42" fmla="*/ 364 w 375"/>
                  <a:gd name="T43" fmla="*/ 7 h 470"/>
                  <a:gd name="T44" fmla="*/ 372 w 375"/>
                  <a:gd name="T45" fmla="*/ 40 h 470"/>
                  <a:gd name="T46" fmla="*/ 315 w 375"/>
                  <a:gd name="T47" fmla="*/ 140 h 470"/>
                  <a:gd name="T48" fmla="*/ 307 w 375"/>
                  <a:gd name="T49" fmla="*/ 216 h 470"/>
                  <a:gd name="T50" fmla="*/ 317 w 375"/>
                  <a:gd name="T51" fmla="*/ 233 h 470"/>
                  <a:gd name="T52" fmla="*/ 330 w 375"/>
                  <a:gd name="T53" fmla="*/ 253 h 470"/>
                  <a:gd name="T54" fmla="*/ 347 w 375"/>
                  <a:gd name="T55" fmla="*/ 282 h 470"/>
                  <a:gd name="T56" fmla="*/ 351 w 375"/>
                  <a:gd name="T57" fmla="*/ 347 h 470"/>
                  <a:gd name="T58" fmla="*/ 356 w 375"/>
                  <a:gd name="T59" fmla="*/ 408 h 470"/>
                  <a:gd name="T60" fmla="*/ 341 w 375"/>
                  <a:gd name="T61" fmla="*/ 397 h 470"/>
                  <a:gd name="T62" fmla="*/ 317 w 375"/>
                  <a:gd name="T63" fmla="*/ 390 h 470"/>
                  <a:gd name="T64" fmla="*/ 324 w 375"/>
                  <a:gd name="T65" fmla="*/ 438 h 470"/>
                  <a:gd name="T66" fmla="*/ 300 w 375"/>
                  <a:gd name="T67" fmla="*/ 470 h 470"/>
                  <a:gd name="T68" fmla="*/ 288 w 375"/>
                  <a:gd name="T69" fmla="*/ 444 h 470"/>
                  <a:gd name="T70" fmla="*/ 269 w 375"/>
                  <a:gd name="T71" fmla="*/ 425 h 470"/>
                  <a:gd name="T72" fmla="*/ 228 w 375"/>
                  <a:gd name="T73" fmla="*/ 399 h 470"/>
                  <a:gd name="T74" fmla="*/ 214 w 375"/>
                  <a:gd name="T75" fmla="*/ 395 h 470"/>
                  <a:gd name="T76" fmla="*/ 209 w 375"/>
                  <a:gd name="T77" fmla="*/ 390 h 470"/>
                  <a:gd name="T78" fmla="*/ 203 w 375"/>
                  <a:gd name="T79" fmla="*/ 387 h 470"/>
                  <a:gd name="T80" fmla="*/ 195 w 375"/>
                  <a:gd name="T81" fmla="*/ 382 h 470"/>
                  <a:gd name="T82" fmla="*/ 184 w 375"/>
                  <a:gd name="T83" fmla="*/ 374 h 470"/>
                  <a:gd name="T84" fmla="*/ 178 w 375"/>
                  <a:gd name="T85" fmla="*/ 370 h 470"/>
                  <a:gd name="T86" fmla="*/ 171 w 375"/>
                  <a:gd name="T87" fmla="*/ 362 h 470"/>
                  <a:gd name="T88" fmla="*/ 161 w 375"/>
                  <a:gd name="T89" fmla="*/ 345 h 470"/>
                  <a:gd name="T90" fmla="*/ 150 w 375"/>
                  <a:gd name="T91" fmla="*/ 326 h 470"/>
                  <a:gd name="T92" fmla="*/ 133 w 375"/>
                  <a:gd name="T93" fmla="*/ 296 h 470"/>
                  <a:gd name="T94" fmla="*/ 108 w 375"/>
                  <a:gd name="T95" fmla="*/ 251 h 470"/>
                  <a:gd name="T96" fmla="*/ 93 w 375"/>
                  <a:gd name="T97" fmla="*/ 234 h 470"/>
                  <a:gd name="T98" fmla="*/ 82 w 375"/>
                  <a:gd name="T99" fmla="*/ 226 h 470"/>
                  <a:gd name="T100" fmla="*/ 74 w 375"/>
                  <a:gd name="T101" fmla="*/ 221 h 470"/>
                  <a:gd name="T102" fmla="*/ 72 w 375"/>
                  <a:gd name="T103" fmla="*/ 192 h 470"/>
                  <a:gd name="T104" fmla="*/ 61 w 375"/>
                  <a:gd name="T105" fmla="*/ 153 h 470"/>
                  <a:gd name="T106" fmla="*/ 51 w 375"/>
                  <a:gd name="T107" fmla="*/ 129 h 470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</a:gdLst>
                <a:ahLst/>
                <a:cxnLst>
                  <a:cxn ang="T108">
                    <a:pos x="T0" y="T1"/>
                  </a:cxn>
                  <a:cxn ang="T109">
                    <a:pos x="T2" y="T3"/>
                  </a:cxn>
                  <a:cxn ang="T110">
                    <a:pos x="T4" y="T5"/>
                  </a:cxn>
                  <a:cxn ang="T111">
                    <a:pos x="T6" y="T7"/>
                  </a:cxn>
                  <a:cxn ang="T112">
                    <a:pos x="T8" y="T9"/>
                  </a:cxn>
                  <a:cxn ang="T113">
                    <a:pos x="T10" y="T11"/>
                  </a:cxn>
                  <a:cxn ang="T114">
                    <a:pos x="T12" y="T13"/>
                  </a:cxn>
                  <a:cxn ang="T115">
                    <a:pos x="T14" y="T15"/>
                  </a:cxn>
                  <a:cxn ang="T116">
                    <a:pos x="T16" y="T17"/>
                  </a:cxn>
                  <a:cxn ang="T117">
                    <a:pos x="T18" y="T19"/>
                  </a:cxn>
                  <a:cxn ang="T118">
                    <a:pos x="T20" y="T21"/>
                  </a:cxn>
                  <a:cxn ang="T119">
                    <a:pos x="T22" y="T23"/>
                  </a:cxn>
                  <a:cxn ang="T120">
                    <a:pos x="T24" y="T25"/>
                  </a:cxn>
                  <a:cxn ang="T121">
                    <a:pos x="T26" y="T27"/>
                  </a:cxn>
                  <a:cxn ang="T122">
                    <a:pos x="T28" y="T29"/>
                  </a:cxn>
                  <a:cxn ang="T123">
                    <a:pos x="T30" y="T31"/>
                  </a:cxn>
                  <a:cxn ang="T124">
                    <a:pos x="T32" y="T33"/>
                  </a:cxn>
                  <a:cxn ang="T125">
                    <a:pos x="T34" y="T35"/>
                  </a:cxn>
                  <a:cxn ang="T126">
                    <a:pos x="T36" y="T37"/>
                  </a:cxn>
                  <a:cxn ang="T127">
                    <a:pos x="T38" y="T39"/>
                  </a:cxn>
                  <a:cxn ang="T128">
                    <a:pos x="T40" y="T41"/>
                  </a:cxn>
                  <a:cxn ang="T129">
                    <a:pos x="T42" y="T43"/>
                  </a:cxn>
                  <a:cxn ang="T130">
                    <a:pos x="T44" y="T45"/>
                  </a:cxn>
                  <a:cxn ang="T131">
                    <a:pos x="T46" y="T47"/>
                  </a:cxn>
                  <a:cxn ang="T132">
                    <a:pos x="T48" y="T49"/>
                  </a:cxn>
                  <a:cxn ang="T133">
                    <a:pos x="T50" y="T51"/>
                  </a:cxn>
                  <a:cxn ang="T134">
                    <a:pos x="T52" y="T53"/>
                  </a:cxn>
                  <a:cxn ang="T135">
                    <a:pos x="T54" y="T55"/>
                  </a:cxn>
                  <a:cxn ang="T136">
                    <a:pos x="T56" y="T57"/>
                  </a:cxn>
                  <a:cxn ang="T137">
                    <a:pos x="T58" y="T59"/>
                  </a:cxn>
                  <a:cxn ang="T138">
                    <a:pos x="T60" y="T61"/>
                  </a:cxn>
                  <a:cxn ang="T139">
                    <a:pos x="T62" y="T63"/>
                  </a:cxn>
                  <a:cxn ang="T140">
                    <a:pos x="T64" y="T65"/>
                  </a:cxn>
                  <a:cxn ang="T141">
                    <a:pos x="T66" y="T67"/>
                  </a:cxn>
                  <a:cxn ang="T142">
                    <a:pos x="T68" y="T69"/>
                  </a:cxn>
                  <a:cxn ang="T143">
                    <a:pos x="T70" y="T71"/>
                  </a:cxn>
                  <a:cxn ang="T144">
                    <a:pos x="T72" y="T73"/>
                  </a:cxn>
                  <a:cxn ang="T145">
                    <a:pos x="T74" y="T75"/>
                  </a:cxn>
                  <a:cxn ang="T146">
                    <a:pos x="T76" y="T77"/>
                  </a:cxn>
                  <a:cxn ang="T147">
                    <a:pos x="T78" y="T79"/>
                  </a:cxn>
                  <a:cxn ang="T148">
                    <a:pos x="T80" y="T81"/>
                  </a:cxn>
                  <a:cxn ang="T149">
                    <a:pos x="T82" y="T83"/>
                  </a:cxn>
                  <a:cxn ang="T150">
                    <a:pos x="T84" y="T85"/>
                  </a:cxn>
                  <a:cxn ang="T151">
                    <a:pos x="T86" y="T87"/>
                  </a:cxn>
                  <a:cxn ang="T152">
                    <a:pos x="T88" y="T89"/>
                  </a:cxn>
                  <a:cxn ang="T153">
                    <a:pos x="T90" y="T91"/>
                  </a:cxn>
                  <a:cxn ang="T154">
                    <a:pos x="T92" y="T93"/>
                  </a:cxn>
                  <a:cxn ang="T155">
                    <a:pos x="T94" y="T95"/>
                  </a:cxn>
                  <a:cxn ang="T156">
                    <a:pos x="T96" y="T97"/>
                  </a:cxn>
                  <a:cxn ang="T157">
                    <a:pos x="T98" y="T99"/>
                  </a:cxn>
                  <a:cxn ang="T158">
                    <a:pos x="T100" y="T101"/>
                  </a:cxn>
                  <a:cxn ang="T159">
                    <a:pos x="T102" y="T103"/>
                  </a:cxn>
                  <a:cxn ang="T160">
                    <a:pos x="T104" y="T105"/>
                  </a:cxn>
                  <a:cxn ang="T161">
                    <a:pos x="T106" y="T107"/>
                  </a:cxn>
                </a:cxnLst>
                <a:rect l="0" t="0" r="r" b="b"/>
                <a:pathLst>
                  <a:path w="375" h="470">
                    <a:moveTo>
                      <a:pt x="13" y="52"/>
                    </a:moveTo>
                    <a:lnTo>
                      <a:pt x="13" y="53"/>
                    </a:lnTo>
                    <a:lnTo>
                      <a:pt x="15" y="53"/>
                    </a:lnTo>
                    <a:lnTo>
                      <a:pt x="15" y="55"/>
                    </a:lnTo>
                    <a:lnTo>
                      <a:pt x="17" y="56"/>
                    </a:lnTo>
                    <a:lnTo>
                      <a:pt x="19" y="57"/>
                    </a:lnTo>
                    <a:lnTo>
                      <a:pt x="19" y="59"/>
                    </a:lnTo>
                    <a:lnTo>
                      <a:pt x="17" y="57"/>
                    </a:lnTo>
                    <a:lnTo>
                      <a:pt x="17" y="56"/>
                    </a:lnTo>
                    <a:lnTo>
                      <a:pt x="15" y="55"/>
                    </a:lnTo>
                    <a:lnTo>
                      <a:pt x="13" y="53"/>
                    </a:lnTo>
                    <a:lnTo>
                      <a:pt x="12" y="52"/>
                    </a:lnTo>
                    <a:lnTo>
                      <a:pt x="6" y="49"/>
                    </a:lnTo>
                    <a:lnTo>
                      <a:pt x="2" y="48"/>
                    </a:lnTo>
                    <a:lnTo>
                      <a:pt x="0" y="47"/>
                    </a:lnTo>
                    <a:lnTo>
                      <a:pt x="0" y="46"/>
                    </a:lnTo>
                    <a:lnTo>
                      <a:pt x="2" y="46"/>
                    </a:lnTo>
                    <a:lnTo>
                      <a:pt x="4" y="47"/>
                    </a:lnTo>
                    <a:lnTo>
                      <a:pt x="4" y="48"/>
                    </a:lnTo>
                    <a:lnTo>
                      <a:pt x="6" y="49"/>
                    </a:lnTo>
                    <a:lnTo>
                      <a:pt x="8" y="51"/>
                    </a:lnTo>
                    <a:lnTo>
                      <a:pt x="10" y="51"/>
                    </a:lnTo>
                    <a:lnTo>
                      <a:pt x="12" y="52"/>
                    </a:lnTo>
                    <a:lnTo>
                      <a:pt x="13" y="52"/>
                    </a:lnTo>
                    <a:close/>
                    <a:moveTo>
                      <a:pt x="49" y="105"/>
                    </a:moveTo>
                    <a:lnTo>
                      <a:pt x="57" y="120"/>
                    </a:lnTo>
                    <a:lnTo>
                      <a:pt x="65" y="133"/>
                    </a:lnTo>
                    <a:lnTo>
                      <a:pt x="74" y="144"/>
                    </a:lnTo>
                    <a:lnTo>
                      <a:pt x="82" y="157"/>
                    </a:lnTo>
                    <a:lnTo>
                      <a:pt x="91" y="170"/>
                    </a:lnTo>
                    <a:lnTo>
                      <a:pt x="99" y="182"/>
                    </a:lnTo>
                    <a:lnTo>
                      <a:pt x="106" y="196"/>
                    </a:lnTo>
                    <a:lnTo>
                      <a:pt x="112" y="210"/>
                    </a:lnTo>
                    <a:lnTo>
                      <a:pt x="118" y="229"/>
                    </a:lnTo>
                    <a:lnTo>
                      <a:pt x="125" y="247"/>
                    </a:lnTo>
                    <a:lnTo>
                      <a:pt x="133" y="265"/>
                    </a:lnTo>
                    <a:lnTo>
                      <a:pt x="142" y="282"/>
                    </a:lnTo>
                    <a:lnTo>
                      <a:pt x="154" y="300"/>
                    </a:lnTo>
                    <a:lnTo>
                      <a:pt x="167" y="316"/>
                    </a:lnTo>
                    <a:lnTo>
                      <a:pt x="180" y="332"/>
                    </a:lnTo>
                    <a:lnTo>
                      <a:pt x="197" y="348"/>
                    </a:lnTo>
                    <a:lnTo>
                      <a:pt x="211" y="352"/>
                    </a:lnTo>
                    <a:lnTo>
                      <a:pt x="220" y="358"/>
                    </a:lnTo>
                    <a:lnTo>
                      <a:pt x="228" y="365"/>
                    </a:lnTo>
                    <a:lnTo>
                      <a:pt x="235" y="373"/>
                    </a:lnTo>
                    <a:lnTo>
                      <a:pt x="241" y="381"/>
                    </a:lnTo>
                    <a:lnTo>
                      <a:pt x="248" y="387"/>
                    </a:lnTo>
                    <a:lnTo>
                      <a:pt x="258" y="392"/>
                    </a:lnTo>
                    <a:lnTo>
                      <a:pt x="269" y="395"/>
                    </a:lnTo>
                    <a:lnTo>
                      <a:pt x="273" y="395"/>
                    </a:lnTo>
                    <a:lnTo>
                      <a:pt x="277" y="394"/>
                    </a:lnTo>
                    <a:lnTo>
                      <a:pt x="281" y="392"/>
                    </a:lnTo>
                    <a:lnTo>
                      <a:pt x="283" y="390"/>
                    </a:lnTo>
                    <a:lnTo>
                      <a:pt x="284" y="387"/>
                    </a:lnTo>
                    <a:lnTo>
                      <a:pt x="286" y="384"/>
                    </a:lnTo>
                    <a:lnTo>
                      <a:pt x="288" y="382"/>
                    </a:lnTo>
                    <a:lnTo>
                      <a:pt x="290" y="379"/>
                    </a:lnTo>
                    <a:lnTo>
                      <a:pt x="284" y="375"/>
                    </a:lnTo>
                    <a:lnTo>
                      <a:pt x="281" y="373"/>
                    </a:lnTo>
                    <a:lnTo>
                      <a:pt x="275" y="369"/>
                    </a:lnTo>
                    <a:lnTo>
                      <a:pt x="269" y="366"/>
                    </a:lnTo>
                    <a:lnTo>
                      <a:pt x="264" y="364"/>
                    </a:lnTo>
                    <a:lnTo>
                      <a:pt x="260" y="360"/>
                    </a:lnTo>
                    <a:lnTo>
                      <a:pt x="258" y="356"/>
                    </a:lnTo>
                    <a:lnTo>
                      <a:pt x="256" y="351"/>
                    </a:lnTo>
                    <a:lnTo>
                      <a:pt x="262" y="344"/>
                    </a:lnTo>
                    <a:lnTo>
                      <a:pt x="266" y="340"/>
                    </a:lnTo>
                    <a:lnTo>
                      <a:pt x="271" y="339"/>
                    </a:lnTo>
                    <a:lnTo>
                      <a:pt x="275" y="338"/>
                    </a:lnTo>
                    <a:lnTo>
                      <a:pt x="283" y="340"/>
                    </a:lnTo>
                    <a:lnTo>
                      <a:pt x="292" y="345"/>
                    </a:lnTo>
                    <a:lnTo>
                      <a:pt x="300" y="352"/>
                    </a:lnTo>
                    <a:lnTo>
                      <a:pt x="307" y="357"/>
                    </a:lnTo>
                    <a:lnTo>
                      <a:pt x="311" y="358"/>
                    </a:lnTo>
                    <a:lnTo>
                      <a:pt x="317" y="358"/>
                    </a:lnTo>
                    <a:lnTo>
                      <a:pt x="320" y="357"/>
                    </a:lnTo>
                    <a:lnTo>
                      <a:pt x="326" y="355"/>
                    </a:lnTo>
                    <a:lnTo>
                      <a:pt x="317" y="349"/>
                    </a:lnTo>
                    <a:lnTo>
                      <a:pt x="311" y="344"/>
                    </a:lnTo>
                    <a:lnTo>
                      <a:pt x="309" y="336"/>
                    </a:lnTo>
                    <a:lnTo>
                      <a:pt x="307" y="330"/>
                    </a:lnTo>
                    <a:lnTo>
                      <a:pt x="305" y="322"/>
                    </a:lnTo>
                    <a:lnTo>
                      <a:pt x="307" y="314"/>
                    </a:lnTo>
                    <a:lnTo>
                      <a:pt x="307" y="308"/>
                    </a:lnTo>
                    <a:lnTo>
                      <a:pt x="309" y="300"/>
                    </a:lnTo>
                    <a:lnTo>
                      <a:pt x="307" y="297"/>
                    </a:lnTo>
                    <a:lnTo>
                      <a:pt x="305" y="294"/>
                    </a:lnTo>
                    <a:lnTo>
                      <a:pt x="303" y="290"/>
                    </a:lnTo>
                    <a:lnTo>
                      <a:pt x="300" y="284"/>
                    </a:lnTo>
                    <a:lnTo>
                      <a:pt x="298" y="281"/>
                    </a:lnTo>
                    <a:lnTo>
                      <a:pt x="294" y="278"/>
                    </a:lnTo>
                    <a:lnTo>
                      <a:pt x="290" y="274"/>
                    </a:lnTo>
                    <a:lnTo>
                      <a:pt x="286" y="271"/>
                    </a:lnTo>
                    <a:lnTo>
                      <a:pt x="286" y="257"/>
                    </a:lnTo>
                    <a:lnTo>
                      <a:pt x="286" y="243"/>
                    </a:lnTo>
                    <a:lnTo>
                      <a:pt x="283" y="229"/>
                    </a:lnTo>
                    <a:lnTo>
                      <a:pt x="277" y="214"/>
                    </a:lnTo>
                    <a:lnTo>
                      <a:pt x="273" y="200"/>
                    </a:lnTo>
                    <a:lnTo>
                      <a:pt x="271" y="186"/>
                    </a:lnTo>
                    <a:lnTo>
                      <a:pt x="273" y="179"/>
                    </a:lnTo>
                    <a:lnTo>
                      <a:pt x="273" y="172"/>
                    </a:lnTo>
                    <a:lnTo>
                      <a:pt x="275" y="165"/>
                    </a:lnTo>
                    <a:lnTo>
                      <a:pt x="279" y="159"/>
                    </a:lnTo>
                    <a:lnTo>
                      <a:pt x="279" y="151"/>
                    </a:lnTo>
                    <a:lnTo>
                      <a:pt x="281" y="143"/>
                    </a:lnTo>
                    <a:lnTo>
                      <a:pt x="284" y="136"/>
                    </a:lnTo>
                    <a:lnTo>
                      <a:pt x="288" y="130"/>
                    </a:lnTo>
                    <a:lnTo>
                      <a:pt x="292" y="123"/>
                    </a:lnTo>
                    <a:lnTo>
                      <a:pt x="294" y="117"/>
                    </a:lnTo>
                    <a:lnTo>
                      <a:pt x="296" y="109"/>
                    </a:lnTo>
                    <a:lnTo>
                      <a:pt x="296" y="101"/>
                    </a:lnTo>
                    <a:lnTo>
                      <a:pt x="305" y="90"/>
                    </a:lnTo>
                    <a:lnTo>
                      <a:pt x="313" y="77"/>
                    </a:lnTo>
                    <a:lnTo>
                      <a:pt x="317" y="64"/>
                    </a:lnTo>
                    <a:lnTo>
                      <a:pt x="320" y="51"/>
                    </a:lnTo>
                    <a:lnTo>
                      <a:pt x="324" y="38"/>
                    </a:lnTo>
                    <a:lnTo>
                      <a:pt x="330" y="25"/>
                    </a:lnTo>
                    <a:lnTo>
                      <a:pt x="338" y="12"/>
                    </a:lnTo>
                    <a:lnTo>
                      <a:pt x="349" y="0"/>
                    </a:lnTo>
                    <a:lnTo>
                      <a:pt x="353" y="1"/>
                    </a:lnTo>
                    <a:lnTo>
                      <a:pt x="358" y="3"/>
                    </a:lnTo>
                    <a:lnTo>
                      <a:pt x="362" y="4"/>
                    </a:lnTo>
                    <a:lnTo>
                      <a:pt x="364" y="7"/>
                    </a:lnTo>
                    <a:lnTo>
                      <a:pt x="368" y="9"/>
                    </a:lnTo>
                    <a:lnTo>
                      <a:pt x="370" y="12"/>
                    </a:lnTo>
                    <a:lnTo>
                      <a:pt x="374" y="14"/>
                    </a:lnTo>
                    <a:lnTo>
                      <a:pt x="375" y="17"/>
                    </a:lnTo>
                    <a:lnTo>
                      <a:pt x="374" y="29"/>
                    </a:lnTo>
                    <a:lnTo>
                      <a:pt x="372" y="40"/>
                    </a:lnTo>
                    <a:lnTo>
                      <a:pt x="366" y="52"/>
                    </a:lnTo>
                    <a:lnTo>
                      <a:pt x="360" y="65"/>
                    </a:lnTo>
                    <a:lnTo>
                      <a:pt x="345" y="90"/>
                    </a:lnTo>
                    <a:lnTo>
                      <a:pt x="328" y="114"/>
                    </a:lnTo>
                    <a:lnTo>
                      <a:pt x="320" y="127"/>
                    </a:lnTo>
                    <a:lnTo>
                      <a:pt x="315" y="140"/>
                    </a:lnTo>
                    <a:lnTo>
                      <a:pt x="307" y="153"/>
                    </a:lnTo>
                    <a:lnTo>
                      <a:pt x="303" y="166"/>
                    </a:lnTo>
                    <a:lnTo>
                      <a:pt x="302" y="178"/>
                    </a:lnTo>
                    <a:lnTo>
                      <a:pt x="302" y="191"/>
                    </a:lnTo>
                    <a:lnTo>
                      <a:pt x="303" y="203"/>
                    </a:lnTo>
                    <a:lnTo>
                      <a:pt x="307" y="216"/>
                    </a:lnTo>
                    <a:lnTo>
                      <a:pt x="309" y="217"/>
                    </a:lnTo>
                    <a:lnTo>
                      <a:pt x="311" y="221"/>
                    </a:lnTo>
                    <a:lnTo>
                      <a:pt x="313" y="223"/>
                    </a:lnTo>
                    <a:lnTo>
                      <a:pt x="315" y="226"/>
                    </a:lnTo>
                    <a:lnTo>
                      <a:pt x="315" y="230"/>
                    </a:lnTo>
                    <a:lnTo>
                      <a:pt x="317" y="233"/>
                    </a:lnTo>
                    <a:lnTo>
                      <a:pt x="317" y="236"/>
                    </a:lnTo>
                    <a:lnTo>
                      <a:pt x="317" y="239"/>
                    </a:lnTo>
                    <a:lnTo>
                      <a:pt x="319" y="242"/>
                    </a:lnTo>
                    <a:lnTo>
                      <a:pt x="322" y="244"/>
                    </a:lnTo>
                    <a:lnTo>
                      <a:pt x="326" y="249"/>
                    </a:lnTo>
                    <a:lnTo>
                      <a:pt x="330" y="253"/>
                    </a:lnTo>
                    <a:lnTo>
                      <a:pt x="336" y="257"/>
                    </a:lnTo>
                    <a:lnTo>
                      <a:pt x="339" y="261"/>
                    </a:lnTo>
                    <a:lnTo>
                      <a:pt x="345" y="264"/>
                    </a:lnTo>
                    <a:lnTo>
                      <a:pt x="349" y="264"/>
                    </a:lnTo>
                    <a:lnTo>
                      <a:pt x="347" y="270"/>
                    </a:lnTo>
                    <a:lnTo>
                      <a:pt x="347" y="282"/>
                    </a:lnTo>
                    <a:lnTo>
                      <a:pt x="345" y="295"/>
                    </a:lnTo>
                    <a:lnTo>
                      <a:pt x="343" y="310"/>
                    </a:lnTo>
                    <a:lnTo>
                      <a:pt x="345" y="326"/>
                    </a:lnTo>
                    <a:lnTo>
                      <a:pt x="347" y="338"/>
                    </a:lnTo>
                    <a:lnTo>
                      <a:pt x="347" y="343"/>
                    </a:lnTo>
                    <a:lnTo>
                      <a:pt x="351" y="347"/>
                    </a:lnTo>
                    <a:lnTo>
                      <a:pt x="353" y="349"/>
                    </a:lnTo>
                    <a:lnTo>
                      <a:pt x="356" y="351"/>
                    </a:lnTo>
                    <a:lnTo>
                      <a:pt x="356" y="412"/>
                    </a:lnTo>
                    <a:lnTo>
                      <a:pt x="362" y="412"/>
                    </a:lnTo>
                    <a:lnTo>
                      <a:pt x="356" y="412"/>
                    </a:lnTo>
                    <a:lnTo>
                      <a:pt x="356" y="408"/>
                    </a:lnTo>
                    <a:lnTo>
                      <a:pt x="356" y="405"/>
                    </a:lnTo>
                    <a:lnTo>
                      <a:pt x="349" y="403"/>
                    </a:lnTo>
                    <a:lnTo>
                      <a:pt x="349" y="399"/>
                    </a:lnTo>
                    <a:lnTo>
                      <a:pt x="347" y="399"/>
                    </a:lnTo>
                    <a:lnTo>
                      <a:pt x="343" y="399"/>
                    </a:lnTo>
                    <a:lnTo>
                      <a:pt x="341" y="397"/>
                    </a:lnTo>
                    <a:lnTo>
                      <a:pt x="339" y="397"/>
                    </a:lnTo>
                    <a:lnTo>
                      <a:pt x="338" y="396"/>
                    </a:lnTo>
                    <a:lnTo>
                      <a:pt x="336" y="394"/>
                    </a:lnTo>
                    <a:lnTo>
                      <a:pt x="336" y="392"/>
                    </a:lnTo>
                    <a:lnTo>
                      <a:pt x="334" y="390"/>
                    </a:lnTo>
                    <a:lnTo>
                      <a:pt x="317" y="390"/>
                    </a:lnTo>
                    <a:lnTo>
                      <a:pt x="317" y="396"/>
                    </a:lnTo>
                    <a:lnTo>
                      <a:pt x="320" y="396"/>
                    </a:lnTo>
                    <a:lnTo>
                      <a:pt x="324" y="403"/>
                    </a:lnTo>
                    <a:lnTo>
                      <a:pt x="326" y="413"/>
                    </a:lnTo>
                    <a:lnTo>
                      <a:pt x="326" y="425"/>
                    </a:lnTo>
                    <a:lnTo>
                      <a:pt x="324" y="438"/>
                    </a:lnTo>
                    <a:lnTo>
                      <a:pt x="322" y="449"/>
                    </a:lnTo>
                    <a:lnTo>
                      <a:pt x="317" y="460"/>
                    </a:lnTo>
                    <a:lnTo>
                      <a:pt x="313" y="464"/>
                    </a:lnTo>
                    <a:lnTo>
                      <a:pt x="309" y="468"/>
                    </a:lnTo>
                    <a:lnTo>
                      <a:pt x="303" y="469"/>
                    </a:lnTo>
                    <a:lnTo>
                      <a:pt x="300" y="470"/>
                    </a:lnTo>
                    <a:lnTo>
                      <a:pt x="300" y="457"/>
                    </a:lnTo>
                    <a:lnTo>
                      <a:pt x="298" y="457"/>
                    </a:lnTo>
                    <a:lnTo>
                      <a:pt x="294" y="455"/>
                    </a:lnTo>
                    <a:lnTo>
                      <a:pt x="292" y="452"/>
                    </a:lnTo>
                    <a:lnTo>
                      <a:pt x="290" y="448"/>
                    </a:lnTo>
                    <a:lnTo>
                      <a:pt x="288" y="444"/>
                    </a:lnTo>
                    <a:lnTo>
                      <a:pt x="286" y="440"/>
                    </a:lnTo>
                    <a:lnTo>
                      <a:pt x="286" y="438"/>
                    </a:lnTo>
                    <a:lnTo>
                      <a:pt x="284" y="436"/>
                    </a:lnTo>
                    <a:lnTo>
                      <a:pt x="283" y="435"/>
                    </a:lnTo>
                    <a:lnTo>
                      <a:pt x="277" y="431"/>
                    </a:lnTo>
                    <a:lnTo>
                      <a:pt x="269" y="425"/>
                    </a:lnTo>
                    <a:lnTo>
                      <a:pt x="258" y="418"/>
                    </a:lnTo>
                    <a:lnTo>
                      <a:pt x="248" y="412"/>
                    </a:lnTo>
                    <a:lnTo>
                      <a:pt x="241" y="406"/>
                    </a:lnTo>
                    <a:lnTo>
                      <a:pt x="233" y="401"/>
                    </a:lnTo>
                    <a:lnTo>
                      <a:pt x="231" y="399"/>
                    </a:lnTo>
                    <a:lnTo>
                      <a:pt x="228" y="399"/>
                    </a:lnTo>
                    <a:lnTo>
                      <a:pt x="222" y="399"/>
                    </a:lnTo>
                    <a:lnTo>
                      <a:pt x="220" y="397"/>
                    </a:lnTo>
                    <a:lnTo>
                      <a:pt x="218" y="396"/>
                    </a:lnTo>
                    <a:lnTo>
                      <a:pt x="216" y="395"/>
                    </a:lnTo>
                    <a:lnTo>
                      <a:pt x="214" y="395"/>
                    </a:lnTo>
                    <a:lnTo>
                      <a:pt x="212" y="394"/>
                    </a:lnTo>
                    <a:lnTo>
                      <a:pt x="211" y="394"/>
                    </a:lnTo>
                    <a:lnTo>
                      <a:pt x="209" y="394"/>
                    </a:lnTo>
                    <a:lnTo>
                      <a:pt x="209" y="391"/>
                    </a:lnTo>
                    <a:lnTo>
                      <a:pt x="209" y="390"/>
                    </a:lnTo>
                    <a:lnTo>
                      <a:pt x="207" y="390"/>
                    </a:lnTo>
                    <a:lnTo>
                      <a:pt x="205" y="390"/>
                    </a:lnTo>
                    <a:lnTo>
                      <a:pt x="205" y="388"/>
                    </a:lnTo>
                    <a:lnTo>
                      <a:pt x="205" y="387"/>
                    </a:lnTo>
                    <a:lnTo>
                      <a:pt x="203" y="387"/>
                    </a:lnTo>
                    <a:lnTo>
                      <a:pt x="201" y="387"/>
                    </a:lnTo>
                    <a:lnTo>
                      <a:pt x="199" y="386"/>
                    </a:lnTo>
                    <a:lnTo>
                      <a:pt x="199" y="384"/>
                    </a:lnTo>
                    <a:lnTo>
                      <a:pt x="197" y="384"/>
                    </a:lnTo>
                    <a:lnTo>
                      <a:pt x="197" y="383"/>
                    </a:lnTo>
                    <a:lnTo>
                      <a:pt x="195" y="382"/>
                    </a:lnTo>
                    <a:lnTo>
                      <a:pt x="195" y="381"/>
                    </a:lnTo>
                    <a:lnTo>
                      <a:pt x="192" y="378"/>
                    </a:lnTo>
                    <a:lnTo>
                      <a:pt x="188" y="378"/>
                    </a:lnTo>
                    <a:lnTo>
                      <a:pt x="186" y="377"/>
                    </a:lnTo>
                    <a:lnTo>
                      <a:pt x="184" y="375"/>
                    </a:lnTo>
                    <a:lnTo>
                      <a:pt x="184" y="374"/>
                    </a:lnTo>
                    <a:lnTo>
                      <a:pt x="182" y="374"/>
                    </a:lnTo>
                    <a:lnTo>
                      <a:pt x="182" y="373"/>
                    </a:lnTo>
                    <a:lnTo>
                      <a:pt x="182" y="371"/>
                    </a:lnTo>
                    <a:lnTo>
                      <a:pt x="178" y="371"/>
                    </a:lnTo>
                    <a:lnTo>
                      <a:pt x="178" y="370"/>
                    </a:lnTo>
                    <a:lnTo>
                      <a:pt x="176" y="369"/>
                    </a:lnTo>
                    <a:lnTo>
                      <a:pt x="176" y="368"/>
                    </a:lnTo>
                    <a:lnTo>
                      <a:pt x="175" y="366"/>
                    </a:lnTo>
                    <a:lnTo>
                      <a:pt x="175" y="365"/>
                    </a:lnTo>
                    <a:lnTo>
                      <a:pt x="173" y="364"/>
                    </a:lnTo>
                    <a:lnTo>
                      <a:pt x="171" y="362"/>
                    </a:lnTo>
                    <a:lnTo>
                      <a:pt x="169" y="362"/>
                    </a:lnTo>
                    <a:lnTo>
                      <a:pt x="169" y="360"/>
                    </a:lnTo>
                    <a:lnTo>
                      <a:pt x="167" y="356"/>
                    </a:lnTo>
                    <a:lnTo>
                      <a:pt x="165" y="353"/>
                    </a:lnTo>
                    <a:lnTo>
                      <a:pt x="163" y="349"/>
                    </a:lnTo>
                    <a:lnTo>
                      <a:pt x="161" y="345"/>
                    </a:lnTo>
                    <a:lnTo>
                      <a:pt x="159" y="343"/>
                    </a:lnTo>
                    <a:lnTo>
                      <a:pt x="157" y="342"/>
                    </a:lnTo>
                    <a:lnTo>
                      <a:pt x="156" y="340"/>
                    </a:lnTo>
                    <a:lnTo>
                      <a:pt x="156" y="336"/>
                    </a:lnTo>
                    <a:lnTo>
                      <a:pt x="152" y="331"/>
                    </a:lnTo>
                    <a:lnTo>
                      <a:pt x="150" y="326"/>
                    </a:lnTo>
                    <a:lnTo>
                      <a:pt x="146" y="321"/>
                    </a:lnTo>
                    <a:lnTo>
                      <a:pt x="142" y="314"/>
                    </a:lnTo>
                    <a:lnTo>
                      <a:pt x="139" y="310"/>
                    </a:lnTo>
                    <a:lnTo>
                      <a:pt x="135" y="307"/>
                    </a:lnTo>
                    <a:lnTo>
                      <a:pt x="133" y="304"/>
                    </a:lnTo>
                    <a:lnTo>
                      <a:pt x="133" y="296"/>
                    </a:lnTo>
                    <a:lnTo>
                      <a:pt x="129" y="288"/>
                    </a:lnTo>
                    <a:lnTo>
                      <a:pt x="125" y="281"/>
                    </a:lnTo>
                    <a:lnTo>
                      <a:pt x="120" y="273"/>
                    </a:lnTo>
                    <a:lnTo>
                      <a:pt x="114" y="266"/>
                    </a:lnTo>
                    <a:lnTo>
                      <a:pt x="110" y="258"/>
                    </a:lnTo>
                    <a:lnTo>
                      <a:pt x="108" y="251"/>
                    </a:lnTo>
                    <a:lnTo>
                      <a:pt x="106" y="243"/>
                    </a:lnTo>
                    <a:lnTo>
                      <a:pt x="106" y="242"/>
                    </a:lnTo>
                    <a:lnTo>
                      <a:pt x="103" y="240"/>
                    </a:lnTo>
                    <a:lnTo>
                      <a:pt x="101" y="239"/>
                    </a:lnTo>
                    <a:lnTo>
                      <a:pt x="97" y="236"/>
                    </a:lnTo>
                    <a:lnTo>
                      <a:pt x="93" y="234"/>
                    </a:lnTo>
                    <a:lnTo>
                      <a:pt x="91" y="231"/>
                    </a:lnTo>
                    <a:lnTo>
                      <a:pt x="89" y="229"/>
                    </a:lnTo>
                    <a:lnTo>
                      <a:pt x="89" y="227"/>
                    </a:lnTo>
                    <a:lnTo>
                      <a:pt x="87" y="227"/>
                    </a:lnTo>
                    <a:lnTo>
                      <a:pt x="84" y="227"/>
                    </a:lnTo>
                    <a:lnTo>
                      <a:pt x="82" y="226"/>
                    </a:lnTo>
                    <a:lnTo>
                      <a:pt x="80" y="226"/>
                    </a:lnTo>
                    <a:lnTo>
                      <a:pt x="78" y="225"/>
                    </a:lnTo>
                    <a:lnTo>
                      <a:pt x="76" y="225"/>
                    </a:lnTo>
                    <a:lnTo>
                      <a:pt x="74" y="225"/>
                    </a:lnTo>
                    <a:lnTo>
                      <a:pt x="74" y="221"/>
                    </a:lnTo>
                    <a:lnTo>
                      <a:pt x="70" y="221"/>
                    </a:lnTo>
                    <a:lnTo>
                      <a:pt x="66" y="218"/>
                    </a:lnTo>
                    <a:lnTo>
                      <a:pt x="66" y="203"/>
                    </a:lnTo>
                    <a:lnTo>
                      <a:pt x="70" y="203"/>
                    </a:lnTo>
                    <a:lnTo>
                      <a:pt x="72" y="199"/>
                    </a:lnTo>
                    <a:lnTo>
                      <a:pt x="72" y="192"/>
                    </a:lnTo>
                    <a:lnTo>
                      <a:pt x="70" y="184"/>
                    </a:lnTo>
                    <a:lnTo>
                      <a:pt x="68" y="177"/>
                    </a:lnTo>
                    <a:lnTo>
                      <a:pt x="66" y="169"/>
                    </a:lnTo>
                    <a:lnTo>
                      <a:pt x="65" y="162"/>
                    </a:lnTo>
                    <a:lnTo>
                      <a:pt x="63" y="157"/>
                    </a:lnTo>
                    <a:lnTo>
                      <a:pt x="61" y="153"/>
                    </a:lnTo>
                    <a:lnTo>
                      <a:pt x="57" y="153"/>
                    </a:lnTo>
                    <a:lnTo>
                      <a:pt x="55" y="151"/>
                    </a:lnTo>
                    <a:lnTo>
                      <a:pt x="55" y="147"/>
                    </a:lnTo>
                    <a:lnTo>
                      <a:pt x="53" y="142"/>
                    </a:lnTo>
                    <a:lnTo>
                      <a:pt x="53" y="135"/>
                    </a:lnTo>
                    <a:lnTo>
                      <a:pt x="51" y="129"/>
                    </a:lnTo>
                    <a:lnTo>
                      <a:pt x="51" y="121"/>
                    </a:lnTo>
                    <a:lnTo>
                      <a:pt x="49" y="113"/>
                    </a:lnTo>
                    <a:lnTo>
                      <a:pt x="49" y="105"/>
                    </a:lnTo>
                    <a:close/>
                  </a:path>
                </a:pathLst>
              </a:custGeom>
              <a:solidFill>
                <a:srgbClr val="E6CF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600" dirty="0">
                  <a:latin typeface="Times New Roman"/>
                  <a:cs typeface="Times New Roman"/>
                </a:endParaRPr>
              </a:p>
            </p:txBody>
          </p:sp>
          <p:sp>
            <p:nvSpPr>
              <p:cNvPr id="910361" name="Freeform 19">
                <a:extLst>
                  <a:ext uri="{FF2B5EF4-FFF2-40B4-BE49-F238E27FC236}">
                    <a16:creationId xmlns:a16="http://schemas.microsoft.com/office/drawing/2014/main" id="{1D936040-9CAA-281D-E9D2-0A87128F74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71" y="3231"/>
                <a:ext cx="45" cy="91"/>
              </a:xfrm>
              <a:custGeom>
                <a:avLst/>
                <a:gdLst>
                  <a:gd name="T0" fmla="*/ 45 w 45"/>
                  <a:gd name="T1" fmla="*/ 52 h 91"/>
                  <a:gd name="T2" fmla="*/ 43 w 45"/>
                  <a:gd name="T3" fmla="*/ 58 h 91"/>
                  <a:gd name="T4" fmla="*/ 42 w 45"/>
                  <a:gd name="T5" fmla="*/ 62 h 91"/>
                  <a:gd name="T6" fmla="*/ 38 w 45"/>
                  <a:gd name="T7" fmla="*/ 68 h 91"/>
                  <a:gd name="T8" fmla="*/ 34 w 45"/>
                  <a:gd name="T9" fmla="*/ 73 h 91"/>
                  <a:gd name="T10" fmla="*/ 28 w 45"/>
                  <a:gd name="T11" fmla="*/ 77 h 91"/>
                  <a:gd name="T12" fmla="*/ 24 w 45"/>
                  <a:gd name="T13" fmla="*/ 82 h 91"/>
                  <a:gd name="T14" fmla="*/ 21 w 45"/>
                  <a:gd name="T15" fmla="*/ 86 h 91"/>
                  <a:gd name="T16" fmla="*/ 15 w 45"/>
                  <a:gd name="T17" fmla="*/ 91 h 91"/>
                  <a:gd name="T18" fmla="*/ 11 w 45"/>
                  <a:gd name="T19" fmla="*/ 90 h 91"/>
                  <a:gd name="T20" fmla="*/ 5 w 45"/>
                  <a:gd name="T21" fmla="*/ 87 h 91"/>
                  <a:gd name="T22" fmla="*/ 4 w 45"/>
                  <a:gd name="T23" fmla="*/ 84 h 91"/>
                  <a:gd name="T24" fmla="*/ 2 w 45"/>
                  <a:gd name="T25" fmla="*/ 82 h 91"/>
                  <a:gd name="T26" fmla="*/ 0 w 45"/>
                  <a:gd name="T27" fmla="*/ 75 h 91"/>
                  <a:gd name="T28" fmla="*/ 0 w 45"/>
                  <a:gd name="T29" fmla="*/ 68 h 91"/>
                  <a:gd name="T30" fmla="*/ 2 w 45"/>
                  <a:gd name="T31" fmla="*/ 60 h 91"/>
                  <a:gd name="T32" fmla="*/ 4 w 45"/>
                  <a:gd name="T33" fmla="*/ 51 h 91"/>
                  <a:gd name="T34" fmla="*/ 5 w 45"/>
                  <a:gd name="T35" fmla="*/ 43 h 91"/>
                  <a:gd name="T36" fmla="*/ 5 w 45"/>
                  <a:gd name="T37" fmla="*/ 34 h 91"/>
                  <a:gd name="T38" fmla="*/ 30 w 45"/>
                  <a:gd name="T39" fmla="*/ 0 h 91"/>
                  <a:gd name="T40" fmla="*/ 32 w 45"/>
                  <a:gd name="T41" fmla="*/ 7 h 91"/>
                  <a:gd name="T42" fmla="*/ 30 w 45"/>
                  <a:gd name="T43" fmla="*/ 13 h 91"/>
                  <a:gd name="T44" fmla="*/ 28 w 45"/>
                  <a:gd name="T45" fmla="*/ 19 h 91"/>
                  <a:gd name="T46" fmla="*/ 26 w 45"/>
                  <a:gd name="T47" fmla="*/ 27 h 91"/>
                  <a:gd name="T48" fmla="*/ 24 w 45"/>
                  <a:gd name="T49" fmla="*/ 35 h 91"/>
                  <a:gd name="T50" fmla="*/ 26 w 45"/>
                  <a:gd name="T51" fmla="*/ 42 h 91"/>
                  <a:gd name="T52" fmla="*/ 30 w 45"/>
                  <a:gd name="T53" fmla="*/ 45 h 91"/>
                  <a:gd name="T54" fmla="*/ 34 w 45"/>
                  <a:gd name="T55" fmla="*/ 48 h 91"/>
                  <a:gd name="T56" fmla="*/ 38 w 45"/>
                  <a:gd name="T57" fmla="*/ 51 h 91"/>
                  <a:gd name="T58" fmla="*/ 45 w 45"/>
                  <a:gd name="T59" fmla="*/ 52 h 91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</a:gdLst>
                <a:ahLst/>
                <a:cxnLst>
                  <a:cxn ang="T60">
                    <a:pos x="T0" y="T1"/>
                  </a:cxn>
                  <a:cxn ang="T61">
                    <a:pos x="T2" y="T3"/>
                  </a:cxn>
                  <a:cxn ang="T62">
                    <a:pos x="T4" y="T5"/>
                  </a:cxn>
                  <a:cxn ang="T63">
                    <a:pos x="T6" y="T7"/>
                  </a:cxn>
                  <a:cxn ang="T64">
                    <a:pos x="T8" y="T9"/>
                  </a:cxn>
                  <a:cxn ang="T65">
                    <a:pos x="T10" y="T11"/>
                  </a:cxn>
                  <a:cxn ang="T66">
                    <a:pos x="T12" y="T13"/>
                  </a:cxn>
                  <a:cxn ang="T67">
                    <a:pos x="T14" y="T15"/>
                  </a:cxn>
                  <a:cxn ang="T68">
                    <a:pos x="T16" y="T17"/>
                  </a:cxn>
                  <a:cxn ang="T69">
                    <a:pos x="T18" y="T19"/>
                  </a:cxn>
                  <a:cxn ang="T70">
                    <a:pos x="T20" y="T21"/>
                  </a:cxn>
                  <a:cxn ang="T71">
                    <a:pos x="T22" y="T23"/>
                  </a:cxn>
                  <a:cxn ang="T72">
                    <a:pos x="T24" y="T25"/>
                  </a:cxn>
                  <a:cxn ang="T73">
                    <a:pos x="T26" y="T27"/>
                  </a:cxn>
                  <a:cxn ang="T74">
                    <a:pos x="T28" y="T29"/>
                  </a:cxn>
                  <a:cxn ang="T75">
                    <a:pos x="T30" y="T31"/>
                  </a:cxn>
                  <a:cxn ang="T76">
                    <a:pos x="T32" y="T33"/>
                  </a:cxn>
                  <a:cxn ang="T77">
                    <a:pos x="T34" y="T35"/>
                  </a:cxn>
                  <a:cxn ang="T78">
                    <a:pos x="T36" y="T37"/>
                  </a:cxn>
                  <a:cxn ang="T79">
                    <a:pos x="T38" y="T39"/>
                  </a:cxn>
                  <a:cxn ang="T80">
                    <a:pos x="T40" y="T41"/>
                  </a:cxn>
                  <a:cxn ang="T81">
                    <a:pos x="T42" y="T43"/>
                  </a:cxn>
                  <a:cxn ang="T82">
                    <a:pos x="T44" y="T45"/>
                  </a:cxn>
                  <a:cxn ang="T83">
                    <a:pos x="T46" y="T47"/>
                  </a:cxn>
                  <a:cxn ang="T84">
                    <a:pos x="T48" y="T49"/>
                  </a:cxn>
                  <a:cxn ang="T85">
                    <a:pos x="T50" y="T51"/>
                  </a:cxn>
                  <a:cxn ang="T86">
                    <a:pos x="T52" y="T53"/>
                  </a:cxn>
                  <a:cxn ang="T87">
                    <a:pos x="T54" y="T55"/>
                  </a:cxn>
                  <a:cxn ang="T88">
                    <a:pos x="T56" y="T57"/>
                  </a:cxn>
                  <a:cxn ang="T89">
                    <a:pos x="T58" y="T59"/>
                  </a:cxn>
                </a:cxnLst>
                <a:rect l="0" t="0" r="r" b="b"/>
                <a:pathLst>
                  <a:path w="45" h="91">
                    <a:moveTo>
                      <a:pt x="45" y="52"/>
                    </a:moveTo>
                    <a:lnTo>
                      <a:pt x="43" y="58"/>
                    </a:lnTo>
                    <a:lnTo>
                      <a:pt x="42" y="62"/>
                    </a:lnTo>
                    <a:lnTo>
                      <a:pt x="38" y="68"/>
                    </a:lnTo>
                    <a:lnTo>
                      <a:pt x="34" y="73"/>
                    </a:lnTo>
                    <a:lnTo>
                      <a:pt x="28" y="77"/>
                    </a:lnTo>
                    <a:lnTo>
                      <a:pt x="24" y="82"/>
                    </a:lnTo>
                    <a:lnTo>
                      <a:pt x="21" y="86"/>
                    </a:lnTo>
                    <a:lnTo>
                      <a:pt x="15" y="91"/>
                    </a:lnTo>
                    <a:lnTo>
                      <a:pt x="11" y="90"/>
                    </a:lnTo>
                    <a:lnTo>
                      <a:pt x="5" y="87"/>
                    </a:lnTo>
                    <a:lnTo>
                      <a:pt x="4" y="84"/>
                    </a:lnTo>
                    <a:lnTo>
                      <a:pt x="2" y="82"/>
                    </a:lnTo>
                    <a:lnTo>
                      <a:pt x="0" y="75"/>
                    </a:lnTo>
                    <a:lnTo>
                      <a:pt x="0" y="68"/>
                    </a:lnTo>
                    <a:lnTo>
                      <a:pt x="2" y="60"/>
                    </a:lnTo>
                    <a:lnTo>
                      <a:pt x="4" y="51"/>
                    </a:lnTo>
                    <a:lnTo>
                      <a:pt x="5" y="43"/>
                    </a:lnTo>
                    <a:lnTo>
                      <a:pt x="5" y="34"/>
                    </a:lnTo>
                    <a:lnTo>
                      <a:pt x="30" y="0"/>
                    </a:lnTo>
                    <a:lnTo>
                      <a:pt x="32" y="7"/>
                    </a:lnTo>
                    <a:lnTo>
                      <a:pt x="30" y="13"/>
                    </a:lnTo>
                    <a:lnTo>
                      <a:pt x="28" y="19"/>
                    </a:lnTo>
                    <a:lnTo>
                      <a:pt x="26" y="27"/>
                    </a:lnTo>
                    <a:lnTo>
                      <a:pt x="24" y="35"/>
                    </a:lnTo>
                    <a:lnTo>
                      <a:pt x="26" y="42"/>
                    </a:lnTo>
                    <a:lnTo>
                      <a:pt x="30" y="45"/>
                    </a:lnTo>
                    <a:lnTo>
                      <a:pt x="34" y="48"/>
                    </a:lnTo>
                    <a:lnTo>
                      <a:pt x="38" y="51"/>
                    </a:lnTo>
                    <a:lnTo>
                      <a:pt x="45" y="52"/>
                    </a:lnTo>
                    <a:close/>
                  </a:path>
                </a:pathLst>
              </a:custGeom>
              <a:solidFill>
                <a:srgbClr val="E6C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600" dirty="0">
                  <a:latin typeface="Times New Roman"/>
                  <a:cs typeface="Times New Roman"/>
                </a:endParaRPr>
              </a:p>
            </p:txBody>
          </p:sp>
          <p:sp>
            <p:nvSpPr>
              <p:cNvPr id="910362" name="Freeform 20">
                <a:extLst>
                  <a:ext uri="{FF2B5EF4-FFF2-40B4-BE49-F238E27FC236}">
                    <a16:creationId xmlns:a16="http://schemas.microsoft.com/office/drawing/2014/main" id="{E28EA9AE-FAB6-0F7E-1100-C192D8346F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59" y="3228"/>
                <a:ext cx="519" cy="722"/>
              </a:xfrm>
              <a:custGeom>
                <a:avLst/>
                <a:gdLst>
                  <a:gd name="T0" fmla="*/ 282 w 519"/>
                  <a:gd name="T1" fmla="*/ 13 h 722"/>
                  <a:gd name="T2" fmla="*/ 322 w 519"/>
                  <a:gd name="T3" fmla="*/ 2 h 722"/>
                  <a:gd name="T4" fmla="*/ 318 w 519"/>
                  <a:gd name="T5" fmla="*/ 12 h 722"/>
                  <a:gd name="T6" fmla="*/ 311 w 519"/>
                  <a:gd name="T7" fmla="*/ 26 h 722"/>
                  <a:gd name="T8" fmla="*/ 298 w 519"/>
                  <a:gd name="T9" fmla="*/ 38 h 722"/>
                  <a:gd name="T10" fmla="*/ 290 w 519"/>
                  <a:gd name="T11" fmla="*/ 45 h 722"/>
                  <a:gd name="T12" fmla="*/ 286 w 519"/>
                  <a:gd name="T13" fmla="*/ 52 h 722"/>
                  <a:gd name="T14" fmla="*/ 273 w 519"/>
                  <a:gd name="T15" fmla="*/ 68 h 722"/>
                  <a:gd name="T16" fmla="*/ 288 w 519"/>
                  <a:gd name="T17" fmla="*/ 190 h 722"/>
                  <a:gd name="T18" fmla="*/ 305 w 519"/>
                  <a:gd name="T19" fmla="*/ 219 h 722"/>
                  <a:gd name="T20" fmla="*/ 324 w 519"/>
                  <a:gd name="T21" fmla="*/ 238 h 722"/>
                  <a:gd name="T22" fmla="*/ 345 w 519"/>
                  <a:gd name="T23" fmla="*/ 256 h 722"/>
                  <a:gd name="T24" fmla="*/ 354 w 519"/>
                  <a:gd name="T25" fmla="*/ 325 h 722"/>
                  <a:gd name="T26" fmla="*/ 364 w 519"/>
                  <a:gd name="T27" fmla="*/ 355 h 722"/>
                  <a:gd name="T28" fmla="*/ 377 w 519"/>
                  <a:gd name="T29" fmla="*/ 385 h 722"/>
                  <a:gd name="T30" fmla="*/ 398 w 519"/>
                  <a:gd name="T31" fmla="*/ 415 h 722"/>
                  <a:gd name="T32" fmla="*/ 421 w 519"/>
                  <a:gd name="T33" fmla="*/ 442 h 722"/>
                  <a:gd name="T34" fmla="*/ 474 w 519"/>
                  <a:gd name="T35" fmla="*/ 489 h 722"/>
                  <a:gd name="T36" fmla="*/ 512 w 519"/>
                  <a:gd name="T37" fmla="*/ 502 h 722"/>
                  <a:gd name="T38" fmla="*/ 519 w 519"/>
                  <a:gd name="T39" fmla="*/ 512 h 722"/>
                  <a:gd name="T40" fmla="*/ 508 w 519"/>
                  <a:gd name="T41" fmla="*/ 520 h 722"/>
                  <a:gd name="T42" fmla="*/ 502 w 519"/>
                  <a:gd name="T43" fmla="*/ 521 h 722"/>
                  <a:gd name="T44" fmla="*/ 470 w 519"/>
                  <a:gd name="T45" fmla="*/ 528 h 722"/>
                  <a:gd name="T46" fmla="*/ 425 w 519"/>
                  <a:gd name="T47" fmla="*/ 540 h 722"/>
                  <a:gd name="T48" fmla="*/ 354 w 519"/>
                  <a:gd name="T49" fmla="*/ 570 h 722"/>
                  <a:gd name="T50" fmla="*/ 250 w 519"/>
                  <a:gd name="T51" fmla="*/ 553 h 722"/>
                  <a:gd name="T52" fmla="*/ 275 w 519"/>
                  <a:gd name="T53" fmla="*/ 566 h 722"/>
                  <a:gd name="T54" fmla="*/ 286 w 519"/>
                  <a:gd name="T55" fmla="*/ 577 h 722"/>
                  <a:gd name="T56" fmla="*/ 290 w 519"/>
                  <a:gd name="T57" fmla="*/ 589 h 722"/>
                  <a:gd name="T58" fmla="*/ 246 w 519"/>
                  <a:gd name="T59" fmla="*/ 587 h 722"/>
                  <a:gd name="T60" fmla="*/ 174 w 519"/>
                  <a:gd name="T61" fmla="*/ 581 h 722"/>
                  <a:gd name="T62" fmla="*/ 180 w 519"/>
                  <a:gd name="T63" fmla="*/ 586 h 722"/>
                  <a:gd name="T64" fmla="*/ 184 w 519"/>
                  <a:gd name="T65" fmla="*/ 591 h 722"/>
                  <a:gd name="T66" fmla="*/ 188 w 519"/>
                  <a:gd name="T67" fmla="*/ 602 h 722"/>
                  <a:gd name="T68" fmla="*/ 178 w 519"/>
                  <a:gd name="T69" fmla="*/ 611 h 722"/>
                  <a:gd name="T70" fmla="*/ 174 w 519"/>
                  <a:gd name="T71" fmla="*/ 616 h 722"/>
                  <a:gd name="T72" fmla="*/ 152 w 519"/>
                  <a:gd name="T73" fmla="*/ 631 h 722"/>
                  <a:gd name="T74" fmla="*/ 133 w 519"/>
                  <a:gd name="T75" fmla="*/ 651 h 722"/>
                  <a:gd name="T76" fmla="*/ 116 w 519"/>
                  <a:gd name="T77" fmla="*/ 679 h 722"/>
                  <a:gd name="T78" fmla="*/ 104 w 519"/>
                  <a:gd name="T79" fmla="*/ 694 h 722"/>
                  <a:gd name="T80" fmla="*/ 95 w 519"/>
                  <a:gd name="T81" fmla="*/ 698 h 722"/>
                  <a:gd name="T82" fmla="*/ 51 w 519"/>
                  <a:gd name="T83" fmla="*/ 716 h 722"/>
                  <a:gd name="T84" fmla="*/ 0 w 519"/>
                  <a:gd name="T85" fmla="*/ 714 h 722"/>
                  <a:gd name="T86" fmla="*/ 11 w 519"/>
                  <a:gd name="T87" fmla="*/ 685 h 722"/>
                  <a:gd name="T88" fmla="*/ 19 w 519"/>
                  <a:gd name="T89" fmla="*/ 668 h 722"/>
                  <a:gd name="T90" fmla="*/ 27 w 519"/>
                  <a:gd name="T91" fmla="*/ 657 h 722"/>
                  <a:gd name="T92" fmla="*/ 51 w 519"/>
                  <a:gd name="T93" fmla="*/ 543 h 722"/>
                  <a:gd name="T94" fmla="*/ 142 w 519"/>
                  <a:gd name="T95" fmla="*/ 479 h 722"/>
                  <a:gd name="T96" fmla="*/ 347 w 519"/>
                  <a:gd name="T97" fmla="*/ 494 h 722"/>
                  <a:gd name="T98" fmla="*/ 381 w 519"/>
                  <a:gd name="T99" fmla="*/ 472 h 722"/>
                  <a:gd name="T100" fmla="*/ 368 w 519"/>
                  <a:gd name="T101" fmla="*/ 452 h 722"/>
                  <a:gd name="T102" fmla="*/ 356 w 519"/>
                  <a:gd name="T103" fmla="*/ 433 h 722"/>
                  <a:gd name="T104" fmla="*/ 343 w 519"/>
                  <a:gd name="T105" fmla="*/ 415 h 722"/>
                  <a:gd name="T106" fmla="*/ 313 w 519"/>
                  <a:gd name="T107" fmla="*/ 344 h 722"/>
                  <a:gd name="T108" fmla="*/ 300 w 519"/>
                  <a:gd name="T109" fmla="*/ 321 h 722"/>
                  <a:gd name="T110" fmla="*/ 279 w 519"/>
                  <a:gd name="T111" fmla="*/ 237 h 722"/>
                  <a:gd name="T112" fmla="*/ 254 w 519"/>
                  <a:gd name="T113" fmla="*/ 200 h 722"/>
                  <a:gd name="T114" fmla="*/ 246 w 519"/>
                  <a:gd name="T115" fmla="*/ 119 h 722"/>
                  <a:gd name="T116" fmla="*/ 231 w 519"/>
                  <a:gd name="T117" fmla="*/ 55 h 722"/>
                  <a:gd name="T118" fmla="*/ 222 w 519"/>
                  <a:gd name="T119" fmla="*/ 17 h 722"/>
                  <a:gd name="T120" fmla="*/ 237 w 519"/>
                  <a:gd name="T121" fmla="*/ 7 h 722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0" t="0" r="r" b="b"/>
                <a:pathLst>
                  <a:path w="519" h="722">
                    <a:moveTo>
                      <a:pt x="237" y="7"/>
                    </a:moveTo>
                    <a:lnTo>
                      <a:pt x="250" y="11"/>
                    </a:lnTo>
                    <a:lnTo>
                      <a:pt x="262" y="13"/>
                    </a:lnTo>
                    <a:lnTo>
                      <a:pt x="271" y="13"/>
                    </a:lnTo>
                    <a:lnTo>
                      <a:pt x="282" y="13"/>
                    </a:lnTo>
                    <a:lnTo>
                      <a:pt x="292" y="11"/>
                    </a:lnTo>
                    <a:lnTo>
                      <a:pt x="301" y="8"/>
                    </a:lnTo>
                    <a:lnTo>
                      <a:pt x="311" y="4"/>
                    </a:lnTo>
                    <a:lnTo>
                      <a:pt x="322" y="0"/>
                    </a:lnTo>
                    <a:lnTo>
                      <a:pt x="322" y="2"/>
                    </a:lnTo>
                    <a:lnTo>
                      <a:pt x="322" y="4"/>
                    </a:lnTo>
                    <a:lnTo>
                      <a:pt x="320" y="6"/>
                    </a:lnTo>
                    <a:lnTo>
                      <a:pt x="320" y="8"/>
                    </a:lnTo>
                    <a:lnTo>
                      <a:pt x="320" y="11"/>
                    </a:lnTo>
                    <a:lnTo>
                      <a:pt x="318" y="12"/>
                    </a:lnTo>
                    <a:lnTo>
                      <a:pt x="318" y="15"/>
                    </a:lnTo>
                    <a:lnTo>
                      <a:pt x="318" y="16"/>
                    </a:lnTo>
                    <a:lnTo>
                      <a:pt x="313" y="16"/>
                    </a:lnTo>
                    <a:lnTo>
                      <a:pt x="313" y="25"/>
                    </a:lnTo>
                    <a:lnTo>
                      <a:pt x="311" y="26"/>
                    </a:lnTo>
                    <a:lnTo>
                      <a:pt x="309" y="29"/>
                    </a:lnTo>
                    <a:lnTo>
                      <a:pt x="307" y="32"/>
                    </a:lnTo>
                    <a:lnTo>
                      <a:pt x="303" y="34"/>
                    </a:lnTo>
                    <a:lnTo>
                      <a:pt x="301" y="37"/>
                    </a:lnTo>
                    <a:lnTo>
                      <a:pt x="298" y="38"/>
                    </a:lnTo>
                    <a:lnTo>
                      <a:pt x="294" y="39"/>
                    </a:lnTo>
                    <a:lnTo>
                      <a:pt x="292" y="41"/>
                    </a:lnTo>
                    <a:lnTo>
                      <a:pt x="292" y="42"/>
                    </a:lnTo>
                    <a:lnTo>
                      <a:pt x="290" y="43"/>
                    </a:lnTo>
                    <a:lnTo>
                      <a:pt x="290" y="45"/>
                    </a:lnTo>
                    <a:lnTo>
                      <a:pt x="288" y="47"/>
                    </a:lnTo>
                    <a:lnTo>
                      <a:pt x="288" y="48"/>
                    </a:lnTo>
                    <a:lnTo>
                      <a:pt x="288" y="50"/>
                    </a:lnTo>
                    <a:lnTo>
                      <a:pt x="286" y="51"/>
                    </a:lnTo>
                    <a:lnTo>
                      <a:pt x="286" y="52"/>
                    </a:lnTo>
                    <a:lnTo>
                      <a:pt x="284" y="54"/>
                    </a:lnTo>
                    <a:lnTo>
                      <a:pt x="281" y="55"/>
                    </a:lnTo>
                    <a:lnTo>
                      <a:pt x="279" y="56"/>
                    </a:lnTo>
                    <a:lnTo>
                      <a:pt x="277" y="60"/>
                    </a:lnTo>
                    <a:lnTo>
                      <a:pt x="273" y="68"/>
                    </a:lnTo>
                    <a:lnTo>
                      <a:pt x="271" y="78"/>
                    </a:lnTo>
                    <a:lnTo>
                      <a:pt x="271" y="104"/>
                    </a:lnTo>
                    <a:lnTo>
                      <a:pt x="273" y="134"/>
                    </a:lnTo>
                    <a:lnTo>
                      <a:pt x="281" y="164"/>
                    </a:lnTo>
                    <a:lnTo>
                      <a:pt x="288" y="190"/>
                    </a:lnTo>
                    <a:lnTo>
                      <a:pt x="292" y="200"/>
                    </a:lnTo>
                    <a:lnTo>
                      <a:pt x="296" y="208"/>
                    </a:lnTo>
                    <a:lnTo>
                      <a:pt x="300" y="213"/>
                    </a:lnTo>
                    <a:lnTo>
                      <a:pt x="305" y="216"/>
                    </a:lnTo>
                    <a:lnTo>
                      <a:pt x="305" y="219"/>
                    </a:lnTo>
                    <a:lnTo>
                      <a:pt x="305" y="221"/>
                    </a:lnTo>
                    <a:lnTo>
                      <a:pt x="309" y="225"/>
                    </a:lnTo>
                    <a:lnTo>
                      <a:pt x="315" y="229"/>
                    </a:lnTo>
                    <a:lnTo>
                      <a:pt x="320" y="234"/>
                    </a:lnTo>
                    <a:lnTo>
                      <a:pt x="324" y="238"/>
                    </a:lnTo>
                    <a:lnTo>
                      <a:pt x="330" y="242"/>
                    </a:lnTo>
                    <a:lnTo>
                      <a:pt x="336" y="244"/>
                    </a:lnTo>
                    <a:lnTo>
                      <a:pt x="339" y="247"/>
                    </a:lnTo>
                    <a:lnTo>
                      <a:pt x="345" y="250"/>
                    </a:lnTo>
                    <a:lnTo>
                      <a:pt x="345" y="256"/>
                    </a:lnTo>
                    <a:lnTo>
                      <a:pt x="347" y="267"/>
                    </a:lnTo>
                    <a:lnTo>
                      <a:pt x="349" y="281"/>
                    </a:lnTo>
                    <a:lnTo>
                      <a:pt x="351" y="298"/>
                    </a:lnTo>
                    <a:lnTo>
                      <a:pt x="353" y="312"/>
                    </a:lnTo>
                    <a:lnTo>
                      <a:pt x="354" y="325"/>
                    </a:lnTo>
                    <a:lnTo>
                      <a:pt x="356" y="334"/>
                    </a:lnTo>
                    <a:lnTo>
                      <a:pt x="358" y="338"/>
                    </a:lnTo>
                    <a:lnTo>
                      <a:pt x="358" y="344"/>
                    </a:lnTo>
                    <a:lnTo>
                      <a:pt x="362" y="350"/>
                    </a:lnTo>
                    <a:lnTo>
                      <a:pt x="364" y="355"/>
                    </a:lnTo>
                    <a:lnTo>
                      <a:pt x="368" y="361"/>
                    </a:lnTo>
                    <a:lnTo>
                      <a:pt x="372" y="367"/>
                    </a:lnTo>
                    <a:lnTo>
                      <a:pt x="373" y="373"/>
                    </a:lnTo>
                    <a:lnTo>
                      <a:pt x="375" y="378"/>
                    </a:lnTo>
                    <a:lnTo>
                      <a:pt x="377" y="385"/>
                    </a:lnTo>
                    <a:lnTo>
                      <a:pt x="379" y="386"/>
                    </a:lnTo>
                    <a:lnTo>
                      <a:pt x="383" y="391"/>
                    </a:lnTo>
                    <a:lnTo>
                      <a:pt x="389" y="398"/>
                    </a:lnTo>
                    <a:lnTo>
                      <a:pt x="394" y="407"/>
                    </a:lnTo>
                    <a:lnTo>
                      <a:pt x="398" y="415"/>
                    </a:lnTo>
                    <a:lnTo>
                      <a:pt x="404" y="424"/>
                    </a:lnTo>
                    <a:lnTo>
                      <a:pt x="406" y="429"/>
                    </a:lnTo>
                    <a:lnTo>
                      <a:pt x="408" y="433"/>
                    </a:lnTo>
                    <a:lnTo>
                      <a:pt x="413" y="437"/>
                    </a:lnTo>
                    <a:lnTo>
                      <a:pt x="421" y="442"/>
                    </a:lnTo>
                    <a:lnTo>
                      <a:pt x="430" y="451"/>
                    </a:lnTo>
                    <a:lnTo>
                      <a:pt x="440" y="460"/>
                    </a:lnTo>
                    <a:lnTo>
                      <a:pt x="451" y="470"/>
                    </a:lnTo>
                    <a:lnTo>
                      <a:pt x="463" y="481"/>
                    </a:lnTo>
                    <a:lnTo>
                      <a:pt x="474" y="489"/>
                    </a:lnTo>
                    <a:lnTo>
                      <a:pt x="483" y="495"/>
                    </a:lnTo>
                    <a:lnTo>
                      <a:pt x="483" y="498"/>
                    </a:lnTo>
                    <a:lnTo>
                      <a:pt x="510" y="498"/>
                    </a:lnTo>
                    <a:lnTo>
                      <a:pt x="512" y="499"/>
                    </a:lnTo>
                    <a:lnTo>
                      <a:pt x="512" y="502"/>
                    </a:lnTo>
                    <a:lnTo>
                      <a:pt x="514" y="503"/>
                    </a:lnTo>
                    <a:lnTo>
                      <a:pt x="516" y="505"/>
                    </a:lnTo>
                    <a:lnTo>
                      <a:pt x="517" y="508"/>
                    </a:lnTo>
                    <a:lnTo>
                      <a:pt x="517" y="509"/>
                    </a:lnTo>
                    <a:lnTo>
                      <a:pt x="519" y="512"/>
                    </a:lnTo>
                    <a:lnTo>
                      <a:pt x="519" y="513"/>
                    </a:lnTo>
                    <a:lnTo>
                      <a:pt x="516" y="516"/>
                    </a:lnTo>
                    <a:lnTo>
                      <a:pt x="510" y="520"/>
                    </a:lnTo>
                    <a:lnTo>
                      <a:pt x="508" y="520"/>
                    </a:lnTo>
                    <a:lnTo>
                      <a:pt x="506" y="520"/>
                    </a:lnTo>
                    <a:lnTo>
                      <a:pt x="504" y="520"/>
                    </a:lnTo>
                    <a:lnTo>
                      <a:pt x="502" y="521"/>
                    </a:lnTo>
                    <a:lnTo>
                      <a:pt x="502" y="522"/>
                    </a:lnTo>
                    <a:lnTo>
                      <a:pt x="495" y="522"/>
                    </a:lnTo>
                    <a:lnTo>
                      <a:pt x="487" y="524"/>
                    </a:lnTo>
                    <a:lnTo>
                      <a:pt x="480" y="525"/>
                    </a:lnTo>
                    <a:lnTo>
                      <a:pt x="470" y="528"/>
                    </a:lnTo>
                    <a:lnTo>
                      <a:pt x="463" y="529"/>
                    </a:lnTo>
                    <a:lnTo>
                      <a:pt x="453" y="530"/>
                    </a:lnTo>
                    <a:lnTo>
                      <a:pt x="445" y="531"/>
                    </a:lnTo>
                    <a:lnTo>
                      <a:pt x="440" y="531"/>
                    </a:lnTo>
                    <a:lnTo>
                      <a:pt x="425" y="540"/>
                    </a:lnTo>
                    <a:lnTo>
                      <a:pt x="425" y="572"/>
                    </a:lnTo>
                    <a:lnTo>
                      <a:pt x="417" y="578"/>
                    </a:lnTo>
                    <a:lnTo>
                      <a:pt x="396" y="577"/>
                    </a:lnTo>
                    <a:lnTo>
                      <a:pt x="375" y="574"/>
                    </a:lnTo>
                    <a:lnTo>
                      <a:pt x="354" y="570"/>
                    </a:lnTo>
                    <a:lnTo>
                      <a:pt x="334" y="565"/>
                    </a:lnTo>
                    <a:lnTo>
                      <a:pt x="313" y="561"/>
                    </a:lnTo>
                    <a:lnTo>
                      <a:pt x="292" y="557"/>
                    </a:lnTo>
                    <a:lnTo>
                      <a:pt x="271" y="553"/>
                    </a:lnTo>
                    <a:lnTo>
                      <a:pt x="250" y="553"/>
                    </a:lnTo>
                    <a:lnTo>
                      <a:pt x="260" y="559"/>
                    </a:lnTo>
                    <a:lnTo>
                      <a:pt x="264" y="560"/>
                    </a:lnTo>
                    <a:lnTo>
                      <a:pt x="267" y="561"/>
                    </a:lnTo>
                    <a:lnTo>
                      <a:pt x="271" y="564"/>
                    </a:lnTo>
                    <a:lnTo>
                      <a:pt x="275" y="566"/>
                    </a:lnTo>
                    <a:lnTo>
                      <a:pt x="279" y="569"/>
                    </a:lnTo>
                    <a:lnTo>
                      <a:pt x="282" y="572"/>
                    </a:lnTo>
                    <a:lnTo>
                      <a:pt x="284" y="574"/>
                    </a:lnTo>
                    <a:lnTo>
                      <a:pt x="286" y="574"/>
                    </a:lnTo>
                    <a:lnTo>
                      <a:pt x="286" y="577"/>
                    </a:lnTo>
                    <a:lnTo>
                      <a:pt x="288" y="579"/>
                    </a:lnTo>
                    <a:lnTo>
                      <a:pt x="288" y="581"/>
                    </a:lnTo>
                    <a:lnTo>
                      <a:pt x="288" y="583"/>
                    </a:lnTo>
                    <a:lnTo>
                      <a:pt x="290" y="586"/>
                    </a:lnTo>
                    <a:lnTo>
                      <a:pt x="290" y="589"/>
                    </a:lnTo>
                    <a:lnTo>
                      <a:pt x="292" y="591"/>
                    </a:lnTo>
                    <a:lnTo>
                      <a:pt x="292" y="592"/>
                    </a:lnTo>
                    <a:lnTo>
                      <a:pt x="277" y="592"/>
                    </a:lnTo>
                    <a:lnTo>
                      <a:pt x="262" y="590"/>
                    </a:lnTo>
                    <a:lnTo>
                      <a:pt x="246" y="587"/>
                    </a:lnTo>
                    <a:lnTo>
                      <a:pt x="233" y="583"/>
                    </a:lnTo>
                    <a:lnTo>
                      <a:pt x="218" y="581"/>
                    </a:lnTo>
                    <a:lnTo>
                      <a:pt x="205" y="578"/>
                    </a:lnTo>
                    <a:lnTo>
                      <a:pt x="190" y="578"/>
                    </a:lnTo>
                    <a:lnTo>
                      <a:pt x="174" y="581"/>
                    </a:lnTo>
                    <a:lnTo>
                      <a:pt x="178" y="581"/>
                    </a:lnTo>
                    <a:lnTo>
                      <a:pt x="180" y="582"/>
                    </a:lnTo>
                    <a:lnTo>
                      <a:pt x="180" y="583"/>
                    </a:lnTo>
                    <a:lnTo>
                      <a:pt x="180" y="585"/>
                    </a:lnTo>
                    <a:lnTo>
                      <a:pt x="180" y="586"/>
                    </a:lnTo>
                    <a:lnTo>
                      <a:pt x="180" y="587"/>
                    </a:lnTo>
                    <a:lnTo>
                      <a:pt x="180" y="589"/>
                    </a:lnTo>
                    <a:lnTo>
                      <a:pt x="180" y="590"/>
                    </a:lnTo>
                    <a:lnTo>
                      <a:pt x="184" y="590"/>
                    </a:lnTo>
                    <a:lnTo>
                      <a:pt x="184" y="591"/>
                    </a:lnTo>
                    <a:lnTo>
                      <a:pt x="184" y="594"/>
                    </a:lnTo>
                    <a:lnTo>
                      <a:pt x="186" y="595"/>
                    </a:lnTo>
                    <a:lnTo>
                      <a:pt x="186" y="598"/>
                    </a:lnTo>
                    <a:lnTo>
                      <a:pt x="188" y="600"/>
                    </a:lnTo>
                    <a:lnTo>
                      <a:pt x="188" y="602"/>
                    </a:lnTo>
                    <a:lnTo>
                      <a:pt x="188" y="604"/>
                    </a:lnTo>
                    <a:lnTo>
                      <a:pt x="188" y="605"/>
                    </a:lnTo>
                    <a:lnTo>
                      <a:pt x="180" y="608"/>
                    </a:lnTo>
                    <a:lnTo>
                      <a:pt x="178" y="609"/>
                    </a:lnTo>
                    <a:lnTo>
                      <a:pt x="178" y="611"/>
                    </a:lnTo>
                    <a:lnTo>
                      <a:pt x="178" y="612"/>
                    </a:lnTo>
                    <a:lnTo>
                      <a:pt x="176" y="613"/>
                    </a:lnTo>
                    <a:lnTo>
                      <a:pt x="176" y="614"/>
                    </a:lnTo>
                    <a:lnTo>
                      <a:pt x="174" y="616"/>
                    </a:lnTo>
                    <a:lnTo>
                      <a:pt x="174" y="617"/>
                    </a:lnTo>
                    <a:lnTo>
                      <a:pt x="169" y="618"/>
                    </a:lnTo>
                    <a:lnTo>
                      <a:pt x="163" y="622"/>
                    </a:lnTo>
                    <a:lnTo>
                      <a:pt x="157" y="626"/>
                    </a:lnTo>
                    <a:lnTo>
                      <a:pt x="152" y="631"/>
                    </a:lnTo>
                    <a:lnTo>
                      <a:pt x="146" y="637"/>
                    </a:lnTo>
                    <a:lnTo>
                      <a:pt x="142" y="640"/>
                    </a:lnTo>
                    <a:lnTo>
                      <a:pt x="138" y="644"/>
                    </a:lnTo>
                    <a:lnTo>
                      <a:pt x="135" y="646"/>
                    </a:lnTo>
                    <a:lnTo>
                      <a:pt x="133" y="651"/>
                    </a:lnTo>
                    <a:lnTo>
                      <a:pt x="131" y="656"/>
                    </a:lnTo>
                    <a:lnTo>
                      <a:pt x="127" y="663"/>
                    </a:lnTo>
                    <a:lnTo>
                      <a:pt x="123" y="668"/>
                    </a:lnTo>
                    <a:lnTo>
                      <a:pt x="119" y="674"/>
                    </a:lnTo>
                    <a:lnTo>
                      <a:pt x="116" y="679"/>
                    </a:lnTo>
                    <a:lnTo>
                      <a:pt x="114" y="686"/>
                    </a:lnTo>
                    <a:lnTo>
                      <a:pt x="112" y="691"/>
                    </a:lnTo>
                    <a:lnTo>
                      <a:pt x="110" y="691"/>
                    </a:lnTo>
                    <a:lnTo>
                      <a:pt x="108" y="692"/>
                    </a:lnTo>
                    <a:lnTo>
                      <a:pt x="104" y="694"/>
                    </a:lnTo>
                    <a:lnTo>
                      <a:pt x="101" y="694"/>
                    </a:lnTo>
                    <a:lnTo>
                      <a:pt x="99" y="695"/>
                    </a:lnTo>
                    <a:lnTo>
                      <a:pt x="97" y="696"/>
                    </a:lnTo>
                    <a:lnTo>
                      <a:pt x="95" y="698"/>
                    </a:lnTo>
                    <a:lnTo>
                      <a:pt x="95" y="700"/>
                    </a:lnTo>
                    <a:lnTo>
                      <a:pt x="85" y="705"/>
                    </a:lnTo>
                    <a:lnTo>
                      <a:pt x="74" y="709"/>
                    </a:lnTo>
                    <a:lnTo>
                      <a:pt x="63" y="712"/>
                    </a:lnTo>
                    <a:lnTo>
                      <a:pt x="51" y="716"/>
                    </a:lnTo>
                    <a:lnTo>
                      <a:pt x="38" y="718"/>
                    </a:lnTo>
                    <a:lnTo>
                      <a:pt x="25" y="720"/>
                    </a:lnTo>
                    <a:lnTo>
                      <a:pt x="11" y="721"/>
                    </a:lnTo>
                    <a:lnTo>
                      <a:pt x="0" y="722"/>
                    </a:lnTo>
                    <a:lnTo>
                      <a:pt x="0" y="714"/>
                    </a:lnTo>
                    <a:lnTo>
                      <a:pt x="2" y="708"/>
                    </a:lnTo>
                    <a:lnTo>
                      <a:pt x="4" y="703"/>
                    </a:lnTo>
                    <a:lnTo>
                      <a:pt x="8" y="696"/>
                    </a:lnTo>
                    <a:lnTo>
                      <a:pt x="10" y="690"/>
                    </a:lnTo>
                    <a:lnTo>
                      <a:pt x="11" y="685"/>
                    </a:lnTo>
                    <a:lnTo>
                      <a:pt x="13" y="678"/>
                    </a:lnTo>
                    <a:lnTo>
                      <a:pt x="13" y="673"/>
                    </a:lnTo>
                    <a:lnTo>
                      <a:pt x="15" y="672"/>
                    </a:lnTo>
                    <a:lnTo>
                      <a:pt x="17" y="669"/>
                    </a:lnTo>
                    <a:lnTo>
                      <a:pt x="19" y="668"/>
                    </a:lnTo>
                    <a:lnTo>
                      <a:pt x="21" y="665"/>
                    </a:lnTo>
                    <a:lnTo>
                      <a:pt x="23" y="663"/>
                    </a:lnTo>
                    <a:lnTo>
                      <a:pt x="23" y="661"/>
                    </a:lnTo>
                    <a:lnTo>
                      <a:pt x="25" y="659"/>
                    </a:lnTo>
                    <a:lnTo>
                      <a:pt x="27" y="657"/>
                    </a:lnTo>
                    <a:lnTo>
                      <a:pt x="28" y="635"/>
                    </a:lnTo>
                    <a:lnTo>
                      <a:pt x="32" y="612"/>
                    </a:lnTo>
                    <a:lnTo>
                      <a:pt x="38" y="589"/>
                    </a:lnTo>
                    <a:lnTo>
                      <a:pt x="46" y="565"/>
                    </a:lnTo>
                    <a:lnTo>
                      <a:pt x="51" y="543"/>
                    </a:lnTo>
                    <a:lnTo>
                      <a:pt x="57" y="520"/>
                    </a:lnTo>
                    <a:lnTo>
                      <a:pt x="61" y="498"/>
                    </a:lnTo>
                    <a:lnTo>
                      <a:pt x="63" y="477"/>
                    </a:lnTo>
                    <a:lnTo>
                      <a:pt x="102" y="477"/>
                    </a:lnTo>
                    <a:lnTo>
                      <a:pt x="142" y="479"/>
                    </a:lnTo>
                    <a:lnTo>
                      <a:pt x="182" y="482"/>
                    </a:lnTo>
                    <a:lnTo>
                      <a:pt x="224" y="486"/>
                    </a:lnTo>
                    <a:lnTo>
                      <a:pt x="265" y="489"/>
                    </a:lnTo>
                    <a:lnTo>
                      <a:pt x="305" y="491"/>
                    </a:lnTo>
                    <a:lnTo>
                      <a:pt x="347" y="494"/>
                    </a:lnTo>
                    <a:lnTo>
                      <a:pt x="385" y="495"/>
                    </a:lnTo>
                    <a:lnTo>
                      <a:pt x="385" y="490"/>
                    </a:lnTo>
                    <a:lnTo>
                      <a:pt x="385" y="485"/>
                    </a:lnTo>
                    <a:lnTo>
                      <a:pt x="383" y="478"/>
                    </a:lnTo>
                    <a:lnTo>
                      <a:pt x="381" y="472"/>
                    </a:lnTo>
                    <a:lnTo>
                      <a:pt x="379" y="466"/>
                    </a:lnTo>
                    <a:lnTo>
                      <a:pt x="377" y="460"/>
                    </a:lnTo>
                    <a:lnTo>
                      <a:pt x="375" y="456"/>
                    </a:lnTo>
                    <a:lnTo>
                      <a:pt x="372" y="452"/>
                    </a:lnTo>
                    <a:lnTo>
                      <a:pt x="368" y="452"/>
                    </a:lnTo>
                    <a:lnTo>
                      <a:pt x="368" y="446"/>
                    </a:lnTo>
                    <a:lnTo>
                      <a:pt x="364" y="443"/>
                    </a:lnTo>
                    <a:lnTo>
                      <a:pt x="362" y="441"/>
                    </a:lnTo>
                    <a:lnTo>
                      <a:pt x="358" y="437"/>
                    </a:lnTo>
                    <a:lnTo>
                      <a:pt x="356" y="433"/>
                    </a:lnTo>
                    <a:lnTo>
                      <a:pt x="354" y="428"/>
                    </a:lnTo>
                    <a:lnTo>
                      <a:pt x="351" y="425"/>
                    </a:lnTo>
                    <a:lnTo>
                      <a:pt x="349" y="422"/>
                    </a:lnTo>
                    <a:lnTo>
                      <a:pt x="345" y="421"/>
                    </a:lnTo>
                    <a:lnTo>
                      <a:pt x="343" y="415"/>
                    </a:lnTo>
                    <a:lnTo>
                      <a:pt x="339" y="403"/>
                    </a:lnTo>
                    <a:lnTo>
                      <a:pt x="334" y="389"/>
                    </a:lnTo>
                    <a:lnTo>
                      <a:pt x="328" y="373"/>
                    </a:lnTo>
                    <a:lnTo>
                      <a:pt x="320" y="357"/>
                    </a:lnTo>
                    <a:lnTo>
                      <a:pt x="313" y="344"/>
                    </a:lnTo>
                    <a:lnTo>
                      <a:pt x="309" y="339"/>
                    </a:lnTo>
                    <a:lnTo>
                      <a:pt x="305" y="335"/>
                    </a:lnTo>
                    <a:lnTo>
                      <a:pt x="303" y="333"/>
                    </a:lnTo>
                    <a:lnTo>
                      <a:pt x="300" y="331"/>
                    </a:lnTo>
                    <a:lnTo>
                      <a:pt x="300" y="321"/>
                    </a:lnTo>
                    <a:lnTo>
                      <a:pt x="298" y="307"/>
                    </a:lnTo>
                    <a:lnTo>
                      <a:pt x="294" y="290"/>
                    </a:lnTo>
                    <a:lnTo>
                      <a:pt x="290" y="272"/>
                    </a:lnTo>
                    <a:lnTo>
                      <a:pt x="284" y="254"/>
                    </a:lnTo>
                    <a:lnTo>
                      <a:pt x="279" y="237"/>
                    </a:lnTo>
                    <a:lnTo>
                      <a:pt x="275" y="224"/>
                    </a:lnTo>
                    <a:lnTo>
                      <a:pt x="269" y="216"/>
                    </a:lnTo>
                    <a:lnTo>
                      <a:pt x="264" y="216"/>
                    </a:lnTo>
                    <a:lnTo>
                      <a:pt x="260" y="208"/>
                    </a:lnTo>
                    <a:lnTo>
                      <a:pt x="254" y="200"/>
                    </a:lnTo>
                    <a:lnTo>
                      <a:pt x="252" y="193"/>
                    </a:lnTo>
                    <a:lnTo>
                      <a:pt x="250" y="182"/>
                    </a:lnTo>
                    <a:lnTo>
                      <a:pt x="246" y="163"/>
                    </a:lnTo>
                    <a:lnTo>
                      <a:pt x="246" y="141"/>
                    </a:lnTo>
                    <a:lnTo>
                      <a:pt x="246" y="119"/>
                    </a:lnTo>
                    <a:lnTo>
                      <a:pt x="245" y="96"/>
                    </a:lnTo>
                    <a:lnTo>
                      <a:pt x="243" y="77"/>
                    </a:lnTo>
                    <a:lnTo>
                      <a:pt x="237" y="59"/>
                    </a:lnTo>
                    <a:lnTo>
                      <a:pt x="233" y="59"/>
                    </a:lnTo>
                    <a:lnTo>
                      <a:pt x="231" y="55"/>
                    </a:lnTo>
                    <a:lnTo>
                      <a:pt x="228" y="50"/>
                    </a:lnTo>
                    <a:lnTo>
                      <a:pt x="226" y="42"/>
                    </a:lnTo>
                    <a:lnTo>
                      <a:pt x="224" y="34"/>
                    </a:lnTo>
                    <a:lnTo>
                      <a:pt x="222" y="25"/>
                    </a:lnTo>
                    <a:lnTo>
                      <a:pt x="222" y="17"/>
                    </a:lnTo>
                    <a:lnTo>
                      <a:pt x="222" y="11"/>
                    </a:lnTo>
                    <a:lnTo>
                      <a:pt x="224" y="7"/>
                    </a:lnTo>
                    <a:lnTo>
                      <a:pt x="229" y="7"/>
                    </a:lnTo>
                    <a:lnTo>
                      <a:pt x="229" y="0"/>
                    </a:lnTo>
                    <a:lnTo>
                      <a:pt x="237" y="7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600" dirty="0">
                  <a:latin typeface="Times New Roman"/>
                  <a:cs typeface="Times New Roman"/>
                </a:endParaRPr>
              </a:p>
            </p:txBody>
          </p:sp>
          <p:sp>
            <p:nvSpPr>
              <p:cNvPr id="910363" name="Freeform 21">
                <a:extLst>
                  <a:ext uri="{FF2B5EF4-FFF2-40B4-BE49-F238E27FC236}">
                    <a16:creationId xmlns:a16="http://schemas.microsoft.com/office/drawing/2014/main" id="{64A1059A-81C0-FB04-517F-5401517F22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59" y="3228"/>
                <a:ext cx="519" cy="722"/>
              </a:xfrm>
              <a:custGeom>
                <a:avLst/>
                <a:gdLst>
                  <a:gd name="T0" fmla="*/ 282 w 519"/>
                  <a:gd name="T1" fmla="*/ 13 h 722"/>
                  <a:gd name="T2" fmla="*/ 322 w 519"/>
                  <a:gd name="T3" fmla="*/ 2 h 722"/>
                  <a:gd name="T4" fmla="*/ 318 w 519"/>
                  <a:gd name="T5" fmla="*/ 12 h 722"/>
                  <a:gd name="T6" fmla="*/ 311 w 519"/>
                  <a:gd name="T7" fmla="*/ 26 h 722"/>
                  <a:gd name="T8" fmla="*/ 298 w 519"/>
                  <a:gd name="T9" fmla="*/ 38 h 722"/>
                  <a:gd name="T10" fmla="*/ 290 w 519"/>
                  <a:gd name="T11" fmla="*/ 45 h 722"/>
                  <a:gd name="T12" fmla="*/ 286 w 519"/>
                  <a:gd name="T13" fmla="*/ 52 h 722"/>
                  <a:gd name="T14" fmla="*/ 273 w 519"/>
                  <a:gd name="T15" fmla="*/ 68 h 722"/>
                  <a:gd name="T16" fmla="*/ 288 w 519"/>
                  <a:gd name="T17" fmla="*/ 190 h 722"/>
                  <a:gd name="T18" fmla="*/ 305 w 519"/>
                  <a:gd name="T19" fmla="*/ 219 h 722"/>
                  <a:gd name="T20" fmla="*/ 324 w 519"/>
                  <a:gd name="T21" fmla="*/ 238 h 722"/>
                  <a:gd name="T22" fmla="*/ 345 w 519"/>
                  <a:gd name="T23" fmla="*/ 256 h 722"/>
                  <a:gd name="T24" fmla="*/ 354 w 519"/>
                  <a:gd name="T25" fmla="*/ 325 h 722"/>
                  <a:gd name="T26" fmla="*/ 364 w 519"/>
                  <a:gd name="T27" fmla="*/ 355 h 722"/>
                  <a:gd name="T28" fmla="*/ 377 w 519"/>
                  <a:gd name="T29" fmla="*/ 385 h 722"/>
                  <a:gd name="T30" fmla="*/ 398 w 519"/>
                  <a:gd name="T31" fmla="*/ 415 h 722"/>
                  <a:gd name="T32" fmla="*/ 421 w 519"/>
                  <a:gd name="T33" fmla="*/ 442 h 722"/>
                  <a:gd name="T34" fmla="*/ 474 w 519"/>
                  <a:gd name="T35" fmla="*/ 489 h 722"/>
                  <a:gd name="T36" fmla="*/ 512 w 519"/>
                  <a:gd name="T37" fmla="*/ 502 h 722"/>
                  <a:gd name="T38" fmla="*/ 519 w 519"/>
                  <a:gd name="T39" fmla="*/ 512 h 722"/>
                  <a:gd name="T40" fmla="*/ 508 w 519"/>
                  <a:gd name="T41" fmla="*/ 520 h 722"/>
                  <a:gd name="T42" fmla="*/ 502 w 519"/>
                  <a:gd name="T43" fmla="*/ 521 h 722"/>
                  <a:gd name="T44" fmla="*/ 470 w 519"/>
                  <a:gd name="T45" fmla="*/ 528 h 722"/>
                  <a:gd name="T46" fmla="*/ 425 w 519"/>
                  <a:gd name="T47" fmla="*/ 540 h 722"/>
                  <a:gd name="T48" fmla="*/ 354 w 519"/>
                  <a:gd name="T49" fmla="*/ 570 h 722"/>
                  <a:gd name="T50" fmla="*/ 250 w 519"/>
                  <a:gd name="T51" fmla="*/ 553 h 722"/>
                  <a:gd name="T52" fmla="*/ 275 w 519"/>
                  <a:gd name="T53" fmla="*/ 566 h 722"/>
                  <a:gd name="T54" fmla="*/ 286 w 519"/>
                  <a:gd name="T55" fmla="*/ 577 h 722"/>
                  <a:gd name="T56" fmla="*/ 290 w 519"/>
                  <a:gd name="T57" fmla="*/ 589 h 722"/>
                  <a:gd name="T58" fmla="*/ 246 w 519"/>
                  <a:gd name="T59" fmla="*/ 587 h 722"/>
                  <a:gd name="T60" fmla="*/ 174 w 519"/>
                  <a:gd name="T61" fmla="*/ 581 h 722"/>
                  <a:gd name="T62" fmla="*/ 180 w 519"/>
                  <a:gd name="T63" fmla="*/ 586 h 722"/>
                  <a:gd name="T64" fmla="*/ 184 w 519"/>
                  <a:gd name="T65" fmla="*/ 591 h 722"/>
                  <a:gd name="T66" fmla="*/ 188 w 519"/>
                  <a:gd name="T67" fmla="*/ 602 h 722"/>
                  <a:gd name="T68" fmla="*/ 178 w 519"/>
                  <a:gd name="T69" fmla="*/ 611 h 722"/>
                  <a:gd name="T70" fmla="*/ 174 w 519"/>
                  <a:gd name="T71" fmla="*/ 616 h 722"/>
                  <a:gd name="T72" fmla="*/ 152 w 519"/>
                  <a:gd name="T73" fmla="*/ 631 h 722"/>
                  <a:gd name="T74" fmla="*/ 133 w 519"/>
                  <a:gd name="T75" fmla="*/ 651 h 722"/>
                  <a:gd name="T76" fmla="*/ 116 w 519"/>
                  <a:gd name="T77" fmla="*/ 679 h 722"/>
                  <a:gd name="T78" fmla="*/ 104 w 519"/>
                  <a:gd name="T79" fmla="*/ 694 h 722"/>
                  <a:gd name="T80" fmla="*/ 95 w 519"/>
                  <a:gd name="T81" fmla="*/ 698 h 722"/>
                  <a:gd name="T82" fmla="*/ 51 w 519"/>
                  <a:gd name="T83" fmla="*/ 716 h 722"/>
                  <a:gd name="T84" fmla="*/ 0 w 519"/>
                  <a:gd name="T85" fmla="*/ 714 h 722"/>
                  <a:gd name="T86" fmla="*/ 11 w 519"/>
                  <a:gd name="T87" fmla="*/ 685 h 722"/>
                  <a:gd name="T88" fmla="*/ 19 w 519"/>
                  <a:gd name="T89" fmla="*/ 668 h 722"/>
                  <a:gd name="T90" fmla="*/ 27 w 519"/>
                  <a:gd name="T91" fmla="*/ 657 h 722"/>
                  <a:gd name="T92" fmla="*/ 51 w 519"/>
                  <a:gd name="T93" fmla="*/ 543 h 722"/>
                  <a:gd name="T94" fmla="*/ 142 w 519"/>
                  <a:gd name="T95" fmla="*/ 479 h 722"/>
                  <a:gd name="T96" fmla="*/ 347 w 519"/>
                  <a:gd name="T97" fmla="*/ 494 h 722"/>
                  <a:gd name="T98" fmla="*/ 381 w 519"/>
                  <a:gd name="T99" fmla="*/ 472 h 722"/>
                  <a:gd name="T100" fmla="*/ 368 w 519"/>
                  <a:gd name="T101" fmla="*/ 452 h 722"/>
                  <a:gd name="T102" fmla="*/ 356 w 519"/>
                  <a:gd name="T103" fmla="*/ 433 h 722"/>
                  <a:gd name="T104" fmla="*/ 343 w 519"/>
                  <a:gd name="T105" fmla="*/ 415 h 722"/>
                  <a:gd name="T106" fmla="*/ 313 w 519"/>
                  <a:gd name="T107" fmla="*/ 344 h 722"/>
                  <a:gd name="T108" fmla="*/ 300 w 519"/>
                  <a:gd name="T109" fmla="*/ 321 h 722"/>
                  <a:gd name="T110" fmla="*/ 279 w 519"/>
                  <a:gd name="T111" fmla="*/ 237 h 722"/>
                  <a:gd name="T112" fmla="*/ 254 w 519"/>
                  <a:gd name="T113" fmla="*/ 200 h 722"/>
                  <a:gd name="T114" fmla="*/ 246 w 519"/>
                  <a:gd name="T115" fmla="*/ 119 h 722"/>
                  <a:gd name="T116" fmla="*/ 231 w 519"/>
                  <a:gd name="T117" fmla="*/ 55 h 722"/>
                  <a:gd name="T118" fmla="*/ 222 w 519"/>
                  <a:gd name="T119" fmla="*/ 17 h 722"/>
                  <a:gd name="T120" fmla="*/ 237 w 519"/>
                  <a:gd name="T121" fmla="*/ 7 h 722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</a:gdLst>
                <a:ahLst/>
                <a:cxnLst>
                  <a:cxn ang="T122">
                    <a:pos x="T0" y="T1"/>
                  </a:cxn>
                  <a:cxn ang="T123">
                    <a:pos x="T2" y="T3"/>
                  </a:cxn>
                  <a:cxn ang="T124">
                    <a:pos x="T4" y="T5"/>
                  </a:cxn>
                  <a:cxn ang="T125">
                    <a:pos x="T6" y="T7"/>
                  </a:cxn>
                  <a:cxn ang="T126">
                    <a:pos x="T8" y="T9"/>
                  </a:cxn>
                  <a:cxn ang="T127">
                    <a:pos x="T10" y="T11"/>
                  </a:cxn>
                  <a:cxn ang="T128">
                    <a:pos x="T12" y="T13"/>
                  </a:cxn>
                  <a:cxn ang="T129">
                    <a:pos x="T14" y="T15"/>
                  </a:cxn>
                  <a:cxn ang="T130">
                    <a:pos x="T16" y="T17"/>
                  </a:cxn>
                  <a:cxn ang="T131">
                    <a:pos x="T18" y="T19"/>
                  </a:cxn>
                  <a:cxn ang="T132">
                    <a:pos x="T20" y="T21"/>
                  </a:cxn>
                  <a:cxn ang="T133">
                    <a:pos x="T22" y="T23"/>
                  </a:cxn>
                  <a:cxn ang="T134">
                    <a:pos x="T24" y="T25"/>
                  </a:cxn>
                  <a:cxn ang="T135">
                    <a:pos x="T26" y="T27"/>
                  </a:cxn>
                  <a:cxn ang="T136">
                    <a:pos x="T28" y="T29"/>
                  </a:cxn>
                  <a:cxn ang="T137">
                    <a:pos x="T30" y="T31"/>
                  </a:cxn>
                  <a:cxn ang="T138">
                    <a:pos x="T32" y="T33"/>
                  </a:cxn>
                  <a:cxn ang="T139">
                    <a:pos x="T34" y="T35"/>
                  </a:cxn>
                  <a:cxn ang="T140">
                    <a:pos x="T36" y="T37"/>
                  </a:cxn>
                  <a:cxn ang="T141">
                    <a:pos x="T38" y="T39"/>
                  </a:cxn>
                  <a:cxn ang="T142">
                    <a:pos x="T40" y="T41"/>
                  </a:cxn>
                  <a:cxn ang="T143">
                    <a:pos x="T42" y="T43"/>
                  </a:cxn>
                  <a:cxn ang="T144">
                    <a:pos x="T44" y="T45"/>
                  </a:cxn>
                  <a:cxn ang="T145">
                    <a:pos x="T46" y="T47"/>
                  </a:cxn>
                  <a:cxn ang="T146">
                    <a:pos x="T48" y="T49"/>
                  </a:cxn>
                  <a:cxn ang="T147">
                    <a:pos x="T50" y="T51"/>
                  </a:cxn>
                  <a:cxn ang="T148">
                    <a:pos x="T52" y="T53"/>
                  </a:cxn>
                  <a:cxn ang="T149">
                    <a:pos x="T54" y="T55"/>
                  </a:cxn>
                  <a:cxn ang="T150">
                    <a:pos x="T56" y="T57"/>
                  </a:cxn>
                  <a:cxn ang="T151">
                    <a:pos x="T58" y="T59"/>
                  </a:cxn>
                  <a:cxn ang="T152">
                    <a:pos x="T60" y="T61"/>
                  </a:cxn>
                  <a:cxn ang="T153">
                    <a:pos x="T62" y="T63"/>
                  </a:cxn>
                  <a:cxn ang="T154">
                    <a:pos x="T64" y="T65"/>
                  </a:cxn>
                  <a:cxn ang="T155">
                    <a:pos x="T66" y="T67"/>
                  </a:cxn>
                  <a:cxn ang="T156">
                    <a:pos x="T68" y="T69"/>
                  </a:cxn>
                  <a:cxn ang="T157">
                    <a:pos x="T70" y="T71"/>
                  </a:cxn>
                  <a:cxn ang="T158">
                    <a:pos x="T72" y="T73"/>
                  </a:cxn>
                  <a:cxn ang="T159">
                    <a:pos x="T74" y="T75"/>
                  </a:cxn>
                  <a:cxn ang="T160">
                    <a:pos x="T76" y="T77"/>
                  </a:cxn>
                  <a:cxn ang="T161">
                    <a:pos x="T78" y="T79"/>
                  </a:cxn>
                  <a:cxn ang="T162">
                    <a:pos x="T80" y="T81"/>
                  </a:cxn>
                  <a:cxn ang="T163">
                    <a:pos x="T82" y="T83"/>
                  </a:cxn>
                  <a:cxn ang="T164">
                    <a:pos x="T84" y="T85"/>
                  </a:cxn>
                  <a:cxn ang="T165">
                    <a:pos x="T86" y="T87"/>
                  </a:cxn>
                  <a:cxn ang="T166">
                    <a:pos x="T88" y="T89"/>
                  </a:cxn>
                  <a:cxn ang="T167">
                    <a:pos x="T90" y="T91"/>
                  </a:cxn>
                  <a:cxn ang="T168">
                    <a:pos x="T92" y="T93"/>
                  </a:cxn>
                  <a:cxn ang="T169">
                    <a:pos x="T94" y="T95"/>
                  </a:cxn>
                  <a:cxn ang="T170">
                    <a:pos x="T96" y="T97"/>
                  </a:cxn>
                  <a:cxn ang="T171">
                    <a:pos x="T98" y="T99"/>
                  </a:cxn>
                  <a:cxn ang="T172">
                    <a:pos x="T100" y="T101"/>
                  </a:cxn>
                  <a:cxn ang="T173">
                    <a:pos x="T102" y="T103"/>
                  </a:cxn>
                  <a:cxn ang="T174">
                    <a:pos x="T104" y="T105"/>
                  </a:cxn>
                  <a:cxn ang="T175">
                    <a:pos x="T106" y="T107"/>
                  </a:cxn>
                  <a:cxn ang="T176">
                    <a:pos x="T108" y="T109"/>
                  </a:cxn>
                  <a:cxn ang="T177">
                    <a:pos x="T110" y="T111"/>
                  </a:cxn>
                  <a:cxn ang="T178">
                    <a:pos x="T112" y="T113"/>
                  </a:cxn>
                  <a:cxn ang="T179">
                    <a:pos x="T114" y="T115"/>
                  </a:cxn>
                  <a:cxn ang="T180">
                    <a:pos x="T116" y="T117"/>
                  </a:cxn>
                  <a:cxn ang="T181">
                    <a:pos x="T118" y="T119"/>
                  </a:cxn>
                  <a:cxn ang="T182">
                    <a:pos x="T120" y="T121"/>
                  </a:cxn>
                </a:cxnLst>
                <a:rect l="0" t="0" r="r" b="b"/>
                <a:pathLst>
                  <a:path w="519" h="722">
                    <a:moveTo>
                      <a:pt x="237" y="7"/>
                    </a:moveTo>
                    <a:lnTo>
                      <a:pt x="250" y="11"/>
                    </a:lnTo>
                    <a:lnTo>
                      <a:pt x="262" y="13"/>
                    </a:lnTo>
                    <a:lnTo>
                      <a:pt x="271" y="13"/>
                    </a:lnTo>
                    <a:lnTo>
                      <a:pt x="282" y="13"/>
                    </a:lnTo>
                    <a:lnTo>
                      <a:pt x="292" y="11"/>
                    </a:lnTo>
                    <a:lnTo>
                      <a:pt x="301" y="8"/>
                    </a:lnTo>
                    <a:lnTo>
                      <a:pt x="311" y="4"/>
                    </a:lnTo>
                    <a:lnTo>
                      <a:pt x="322" y="0"/>
                    </a:lnTo>
                    <a:lnTo>
                      <a:pt x="322" y="2"/>
                    </a:lnTo>
                    <a:lnTo>
                      <a:pt x="322" y="4"/>
                    </a:lnTo>
                    <a:lnTo>
                      <a:pt x="320" y="6"/>
                    </a:lnTo>
                    <a:lnTo>
                      <a:pt x="320" y="8"/>
                    </a:lnTo>
                    <a:lnTo>
                      <a:pt x="320" y="11"/>
                    </a:lnTo>
                    <a:lnTo>
                      <a:pt x="318" y="12"/>
                    </a:lnTo>
                    <a:lnTo>
                      <a:pt x="318" y="15"/>
                    </a:lnTo>
                    <a:lnTo>
                      <a:pt x="318" y="16"/>
                    </a:lnTo>
                    <a:lnTo>
                      <a:pt x="313" y="16"/>
                    </a:lnTo>
                    <a:lnTo>
                      <a:pt x="313" y="25"/>
                    </a:lnTo>
                    <a:lnTo>
                      <a:pt x="311" y="26"/>
                    </a:lnTo>
                    <a:lnTo>
                      <a:pt x="309" y="29"/>
                    </a:lnTo>
                    <a:lnTo>
                      <a:pt x="307" y="32"/>
                    </a:lnTo>
                    <a:lnTo>
                      <a:pt x="303" y="34"/>
                    </a:lnTo>
                    <a:lnTo>
                      <a:pt x="301" y="37"/>
                    </a:lnTo>
                    <a:lnTo>
                      <a:pt x="298" y="38"/>
                    </a:lnTo>
                    <a:lnTo>
                      <a:pt x="294" y="39"/>
                    </a:lnTo>
                    <a:lnTo>
                      <a:pt x="292" y="41"/>
                    </a:lnTo>
                    <a:lnTo>
                      <a:pt x="292" y="42"/>
                    </a:lnTo>
                    <a:lnTo>
                      <a:pt x="290" y="43"/>
                    </a:lnTo>
                    <a:lnTo>
                      <a:pt x="290" y="45"/>
                    </a:lnTo>
                    <a:lnTo>
                      <a:pt x="288" y="47"/>
                    </a:lnTo>
                    <a:lnTo>
                      <a:pt x="288" y="48"/>
                    </a:lnTo>
                    <a:lnTo>
                      <a:pt x="288" y="50"/>
                    </a:lnTo>
                    <a:lnTo>
                      <a:pt x="286" y="51"/>
                    </a:lnTo>
                    <a:lnTo>
                      <a:pt x="286" y="52"/>
                    </a:lnTo>
                    <a:lnTo>
                      <a:pt x="284" y="54"/>
                    </a:lnTo>
                    <a:lnTo>
                      <a:pt x="281" y="55"/>
                    </a:lnTo>
                    <a:lnTo>
                      <a:pt x="279" y="56"/>
                    </a:lnTo>
                    <a:lnTo>
                      <a:pt x="277" y="60"/>
                    </a:lnTo>
                    <a:lnTo>
                      <a:pt x="273" y="68"/>
                    </a:lnTo>
                    <a:lnTo>
                      <a:pt x="271" y="78"/>
                    </a:lnTo>
                    <a:lnTo>
                      <a:pt x="271" y="104"/>
                    </a:lnTo>
                    <a:lnTo>
                      <a:pt x="273" y="134"/>
                    </a:lnTo>
                    <a:lnTo>
                      <a:pt x="281" y="164"/>
                    </a:lnTo>
                    <a:lnTo>
                      <a:pt x="288" y="190"/>
                    </a:lnTo>
                    <a:lnTo>
                      <a:pt x="292" y="200"/>
                    </a:lnTo>
                    <a:lnTo>
                      <a:pt x="296" y="208"/>
                    </a:lnTo>
                    <a:lnTo>
                      <a:pt x="300" y="213"/>
                    </a:lnTo>
                    <a:lnTo>
                      <a:pt x="305" y="216"/>
                    </a:lnTo>
                    <a:lnTo>
                      <a:pt x="305" y="219"/>
                    </a:lnTo>
                    <a:lnTo>
                      <a:pt x="305" y="221"/>
                    </a:lnTo>
                    <a:lnTo>
                      <a:pt x="309" y="225"/>
                    </a:lnTo>
                    <a:lnTo>
                      <a:pt x="315" y="229"/>
                    </a:lnTo>
                    <a:lnTo>
                      <a:pt x="320" y="234"/>
                    </a:lnTo>
                    <a:lnTo>
                      <a:pt x="324" y="238"/>
                    </a:lnTo>
                    <a:lnTo>
                      <a:pt x="330" y="242"/>
                    </a:lnTo>
                    <a:lnTo>
                      <a:pt x="336" y="244"/>
                    </a:lnTo>
                    <a:lnTo>
                      <a:pt x="339" y="247"/>
                    </a:lnTo>
                    <a:lnTo>
                      <a:pt x="345" y="250"/>
                    </a:lnTo>
                    <a:lnTo>
                      <a:pt x="345" y="256"/>
                    </a:lnTo>
                    <a:lnTo>
                      <a:pt x="347" y="267"/>
                    </a:lnTo>
                    <a:lnTo>
                      <a:pt x="349" y="281"/>
                    </a:lnTo>
                    <a:lnTo>
                      <a:pt x="351" y="298"/>
                    </a:lnTo>
                    <a:lnTo>
                      <a:pt x="353" y="312"/>
                    </a:lnTo>
                    <a:lnTo>
                      <a:pt x="354" y="325"/>
                    </a:lnTo>
                    <a:lnTo>
                      <a:pt x="356" y="334"/>
                    </a:lnTo>
                    <a:lnTo>
                      <a:pt x="358" y="338"/>
                    </a:lnTo>
                    <a:lnTo>
                      <a:pt x="358" y="344"/>
                    </a:lnTo>
                    <a:lnTo>
                      <a:pt x="362" y="350"/>
                    </a:lnTo>
                    <a:lnTo>
                      <a:pt x="364" y="355"/>
                    </a:lnTo>
                    <a:lnTo>
                      <a:pt x="368" y="361"/>
                    </a:lnTo>
                    <a:lnTo>
                      <a:pt x="372" y="367"/>
                    </a:lnTo>
                    <a:lnTo>
                      <a:pt x="373" y="373"/>
                    </a:lnTo>
                    <a:lnTo>
                      <a:pt x="375" y="378"/>
                    </a:lnTo>
                    <a:lnTo>
                      <a:pt x="377" y="385"/>
                    </a:lnTo>
                    <a:lnTo>
                      <a:pt x="379" y="386"/>
                    </a:lnTo>
                    <a:lnTo>
                      <a:pt x="383" y="391"/>
                    </a:lnTo>
                    <a:lnTo>
                      <a:pt x="389" y="398"/>
                    </a:lnTo>
                    <a:lnTo>
                      <a:pt x="394" y="407"/>
                    </a:lnTo>
                    <a:lnTo>
                      <a:pt x="398" y="415"/>
                    </a:lnTo>
                    <a:lnTo>
                      <a:pt x="404" y="424"/>
                    </a:lnTo>
                    <a:lnTo>
                      <a:pt x="406" y="429"/>
                    </a:lnTo>
                    <a:lnTo>
                      <a:pt x="408" y="433"/>
                    </a:lnTo>
                    <a:lnTo>
                      <a:pt x="413" y="437"/>
                    </a:lnTo>
                    <a:lnTo>
                      <a:pt x="421" y="442"/>
                    </a:lnTo>
                    <a:lnTo>
                      <a:pt x="430" y="451"/>
                    </a:lnTo>
                    <a:lnTo>
                      <a:pt x="440" y="460"/>
                    </a:lnTo>
                    <a:lnTo>
                      <a:pt x="451" y="470"/>
                    </a:lnTo>
                    <a:lnTo>
                      <a:pt x="463" y="481"/>
                    </a:lnTo>
                    <a:lnTo>
                      <a:pt x="474" y="489"/>
                    </a:lnTo>
                    <a:lnTo>
                      <a:pt x="483" y="495"/>
                    </a:lnTo>
                    <a:lnTo>
                      <a:pt x="483" y="498"/>
                    </a:lnTo>
                    <a:lnTo>
                      <a:pt x="510" y="498"/>
                    </a:lnTo>
                    <a:lnTo>
                      <a:pt x="512" y="499"/>
                    </a:lnTo>
                    <a:lnTo>
                      <a:pt x="512" y="502"/>
                    </a:lnTo>
                    <a:lnTo>
                      <a:pt x="514" y="503"/>
                    </a:lnTo>
                    <a:lnTo>
                      <a:pt x="516" y="505"/>
                    </a:lnTo>
                    <a:lnTo>
                      <a:pt x="517" y="508"/>
                    </a:lnTo>
                    <a:lnTo>
                      <a:pt x="517" y="509"/>
                    </a:lnTo>
                    <a:lnTo>
                      <a:pt x="519" y="512"/>
                    </a:lnTo>
                    <a:lnTo>
                      <a:pt x="519" y="513"/>
                    </a:lnTo>
                    <a:lnTo>
                      <a:pt x="516" y="516"/>
                    </a:lnTo>
                    <a:lnTo>
                      <a:pt x="510" y="520"/>
                    </a:lnTo>
                    <a:lnTo>
                      <a:pt x="508" y="520"/>
                    </a:lnTo>
                    <a:lnTo>
                      <a:pt x="506" y="520"/>
                    </a:lnTo>
                    <a:lnTo>
                      <a:pt x="504" y="520"/>
                    </a:lnTo>
                    <a:lnTo>
                      <a:pt x="502" y="521"/>
                    </a:lnTo>
                    <a:lnTo>
                      <a:pt x="502" y="522"/>
                    </a:lnTo>
                    <a:lnTo>
                      <a:pt x="495" y="522"/>
                    </a:lnTo>
                    <a:lnTo>
                      <a:pt x="487" y="524"/>
                    </a:lnTo>
                    <a:lnTo>
                      <a:pt x="480" y="525"/>
                    </a:lnTo>
                    <a:lnTo>
                      <a:pt x="470" y="528"/>
                    </a:lnTo>
                    <a:lnTo>
                      <a:pt x="463" y="529"/>
                    </a:lnTo>
                    <a:lnTo>
                      <a:pt x="453" y="530"/>
                    </a:lnTo>
                    <a:lnTo>
                      <a:pt x="445" y="531"/>
                    </a:lnTo>
                    <a:lnTo>
                      <a:pt x="440" y="531"/>
                    </a:lnTo>
                    <a:lnTo>
                      <a:pt x="425" y="540"/>
                    </a:lnTo>
                    <a:lnTo>
                      <a:pt x="425" y="572"/>
                    </a:lnTo>
                    <a:lnTo>
                      <a:pt x="417" y="578"/>
                    </a:lnTo>
                    <a:lnTo>
                      <a:pt x="396" y="577"/>
                    </a:lnTo>
                    <a:lnTo>
                      <a:pt x="375" y="574"/>
                    </a:lnTo>
                    <a:lnTo>
                      <a:pt x="354" y="570"/>
                    </a:lnTo>
                    <a:lnTo>
                      <a:pt x="334" y="565"/>
                    </a:lnTo>
                    <a:lnTo>
                      <a:pt x="313" y="561"/>
                    </a:lnTo>
                    <a:lnTo>
                      <a:pt x="292" y="557"/>
                    </a:lnTo>
                    <a:lnTo>
                      <a:pt x="271" y="553"/>
                    </a:lnTo>
                    <a:lnTo>
                      <a:pt x="250" y="553"/>
                    </a:lnTo>
                    <a:lnTo>
                      <a:pt x="260" y="559"/>
                    </a:lnTo>
                    <a:lnTo>
                      <a:pt x="264" y="560"/>
                    </a:lnTo>
                    <a:lnTo>
                      <a:pt x="267" y="561"/>
                    </a:lnTo>
                    <a:lnTo>
                      <a:pt x="271" y="564"/>
                    </a:lnTo>
                    <a:lnTo>
                      <a:pt x="275" y="566"/>
                    </a:lnTo>
                    <a:lnTo>
                      <a:pt x="279" y="569"/>
                    </a:lnTo>
                    <a:lnTo>
                      <a:pt x="282" y="572"/>
                    </a:lnTo>
                    <a:lnTo>
                      <a:pt x="284" y="574"/>
                    </a:lnTo>
                    <a:lnTo>
                      <a:pt x="286" y="574"/>
                    </a:lnTo>
                    <a:lnTo>
                      <a:pt x="286" y="577"/>
                    </a:lnTo>
                    <a:lnTo>
                      <a:pt x="288" y="579"/>
                    </a:lnTo>
                    <a:lnTo>
                      <a:pt x="288" y="581"/>
                    </a:lnTo>
                    <a:lnTo>
                      <a:pt x="288" y="583"/>
                    </a:lnTo>
                    <a:lnTo>
                      <a:pt x="290" y="586"/>
                    </a:lnTo>
                    <a:lnTo>
                      <a:pt x="290" y="589"/>
                    </a:lnTo>
                    <a:lnTo>
                      <a:pt x="292" y="591"/>
                    </a:lnTo>
                    <a:lnTo>
                      <a:pt x="292" y="592"/>
                    </a:lnTo>
                    <a:lnTo>
                      <a:pt x="277" y="592"/>
                    </a:lnTo>
                    <a:lnTo>
                      <a:pt x="262" y="590"/>
                    </a:lnTo>
                    <a:lnTo>
                      <a:pt x="246" y="587"/>
                    </a:lnTo>
                    <a:lnTo>
                      <a:pt x="233" y="583"/>
                    </a:lnTo>
                    <a:lnTo>
                      <a:pt x="218" y="581"/>
                    </a:lnTo>
                    <a:lnTo>
                      <a:pt x="205" y="578"/>
                    </a:lnTo>
                    <a:lnTo>
                      <a:pt x="190" y="578"/>
                    </a:lnTo>
                    <a:lnTo>
                      <a:pt x="174" y="581"/>
                    </a:lnTo>
                    <a:lnTo>
                      <a:pt x="178" y="581"/>
                    </a:lnTo>
                    <a:lnTo>
                      <a:pt x="180" y="582"/>
                    </a:lnTo>
                    <a:lnTo>
                      <a:pt x="180" y="583"/>
                    </a:lnTo>
                    <a:lnTo>
                      <a:pt x="180" y="585"/>
                    </a:lnTo>
                    <a:lnTo>
                      <a:pt x="180" y="586"/>
                    </a:lnTo>
                    <a:lnTo>
                      <a:pt x="180" y="587"/>
                    </a:lnTo>
                    <a:lnTo>
                      <a:pt x="180" y="589"/>
                    </a:lnTo>
                    <a:lnTo>
                      <a:pt x="180" y="590"/>
                    </a:lnTo>
                    <a:lnTo>
                      <a:pt x="184" y="590"/>
                    </a:lnTo>
                    <a:lnTo>
                      <a:pt x="184" y="591"/>
                    </a:lnTo>
                    <a:lnTo>
                      <a:pt x="184" y="594"/>
                    </a:lnTo>
                    <a:lnTo>
                      <a:pt x="186" y="595"/>
                    </a:lnTo>
                    <a:lnTo>
                      <a:pt x="186" y="598"/>
                    </a:lnTo>
                    <a:lnTo>
                      <a:pt x="188" y="600"/>
                    </a:lnTo>
                    <a:lnTo>
                      <a:pt x="188" y="602"/>
                    </a:lnTo>
                    <a:lnTo>
                      <a:pt x="188" y="604"/>
                    </a:lnTo>
                    <a:lnTo>
                      <a:pt x="188" y="605"/>
                    </a:lnTo>
                    <a:lnTo>
                      <a:pt x="180" y="608"/>
                    </a:lnTo>
                    <a:lnTo>
                      <a:pt x="178" y="609"/>
                    </a:lnTo>
                    <a:lnTo>
                      <a:pt x="178" y="611"/>
                    </a:lnTo>
                    <a:lnTo>
                      <a:pt x="178" y="612"/>
                    </a:lnTo>
                    <a:lnTo>
                      <a:pt x="176" y="613"/>
                    </a:lnTo>
                    <a:lnTo>
                      <a:pt x="176" y="614"/>
                    </a:lnTo>
                    <a:lnTo>
                      <a:pt x="174" y="616"/>
                    </a:lnTo>
                    <a:lnTo>
                      <a:pt x="174" y="617"/>
                    </a:lnTo>
                    <a:lnTo>
                      <a:pt x="169" y="618"/>
                    </a:lnTo>
                    <a:lnTo>
                      <a:pt x="163" y="622"/>
                    </a:lnTo>
                    <a:lnTo>
                      <a:pt x="157" y="626"/>
                    </a:lnTo>
                    <a:lnTo>
                      <a:pt x="152" y="631"/>
                    </a:lnTo>
                    <a:lnTo>
                      <a:pt x="146" y="637"/>
                    </a:lnTo>
                    <a:lnTo>
                      <a:pt x="142" y="640"/>
                    </a:lnTo>
                    <a:lnTo>
                      <a:pt x="138" y="644"/>
                    </a:lnTo>
                    <a:lnTo>
                      <a:pt x="135" y="646"/>
                    </a:lnTo>
                    <a:lnTo>
                      <a:pt x="133" y="651"/>
                    </a:lnTo>
                    <a:lnTo>
                      <a:pt x="131" y="656"/>
                    </a:lnTo>
                    <a:lnTo>
                      <a:pt x="127" y="663"/>
                    </a:lnTo>
                    <a:lnTo>
                      <a:pt x="123" y="668"/>
                    </a:lnTo>
                    <a:lnTo>
                      <a:pt x="119" y="674"/>
                    </a:lnTo>
                    <a:lnTo>
                      <a:pt x="116" y="679"/>
                    </a:lnTo>
                    <a:lnTo>
                      <a:pt x="114" y="686"/>
                    </a:lnTo>
                    <a:lnTo>
                      <a:pt x="112" y="691"/>
                    </a:lnTo>
                    <a:lnTo>
                      <a:pt x="110" y="691"/>
                    </a:lnTo>
                    <a:lnTo>
                      <a:pt x="108" y="692"/>
                    </a:lnTo>
                    <a:lnTo>
                      <a:pt x="104" y="694"/>
                    </a:lnTo>
                    <a:lnTo>
                      <a:pt x="101" y="694"/>
                    </a:lnTo>
                    <a:lnTo>
                      <a:pt x="99" y="695"/>
                    </a:lnTo>
                    <a:lnTo>
                      <a:pt x="97" y="696"/>
                    </a:lnTo>
                    <a:lnTo>
                      <a:pt x="95" y="698"/>
                    </a:lnTo>
                    <a:lnTo>
                      <a:pt x="95" y="700"/>
                    </a:lnTo>
                    <a:lnTo>
                      <a:pt x="85" y="705"/>
                    </a:lnTo>
                    <a:lnTo>
                      <a:pt x="74" y="709"/>
                    </a:lnTo>
                    <a:lnTo>
                      <a:pt x="63" y="712"/>
                    </a:lnTo>
                    <a:lnTo>
                      <a:pt x="51" y="716"/>
                    </a:lnTo>
                    <a:lnTo>
                      <a:pt x="38" y="718"/>
                    </a:lnTo>
                    <a:lnTo>
                      <a:pt x="25" y="720"/>
                    </a:lnTo>
                    <a:lnTo>
                      <a:pt x="11" y="721"/>
                    </a:lnTo>
                    <a:lnTo>
                      <a:pt x="0" y="722"/>
                    </a:lnTo>
                    <a:lnTo>
                      <a:pt x="0" y="714"/>
                    </a:lnTo>
                    <a:lnTo>
                      <a:pt x="2" y="708"/>
                    </a:lnTo>
                    <a:lnTo>
                      <a:pt x="4" y="703"/>
                    </a:lnTo>
                    <a:lnTo>
                      <a:pt x="8" y="696"/>
                    </a:lnTo>
                    <a:lnTo>
                      <a:pt x="10" y="690"/>
                    </a:lnTo>
                    <a:lnTo>
                      <a:pt x="11" y="685"/>
                    </a:lnTo>
                    <a:lnTo>
                      <a:pt x="13" y="678"/>
                    </a:lnTo>
                    <a:lnTo>
                      <a:pt x="13" y="673"/>
                    </a:lnTo>
                    <a:lnTo>
                      <a:pt x="15" y="672"/>
                    </a:lnTo>
                    <a:lnTo>
                      <a:pt x="17" y="669"/>
                    </a:lnTo>
                    <a:lnTo>
                      <a:pt x="19" y="668"/>
                    </a:lnTo>
                    <a:lnTo>
                      <a:pt x="21" y="665"/>
                    </a:lnTo>
                    <a:lnTo>
                      <a:pt x="23" y="663"/>
                    </a:lnTo>
                    <a:lnTo>
                      <a:pt x="23" y="661"/>
                    </a:lnTo>
                    <a:lnTo>
                      <a:pt x="25" y="659"/>
                    </a:lnTo>
                    <a:lnTo>
                      <a:pt x="27" y="657"/>
                    </a:lnTo>
                    <a:lnTo>
                      <a:pt x="28" y="635"/>
                    </a:lnTo>
                    <a:lnTo>
                      <a:pt x="32" y="612"/>
                    </a:lnTo>
                    <a:lnTo>
                      <a:pt x="38" y="589"/>
                    </a:lnTo>
                    <a:lnTo>
                      <a:pt x="46" y="565"/>
                    </a:lnTo>
                    <a:lnTo>
                      <a:pt x="51" y="543"/>
                    </a:lnTo>
                    <a:lnTo>
                      <a:pt x="57" y="520"/>
                    </a:lnTo>
                    <a:lnTo>
                      <a:pt x="61" y="498"/>
                    </a:lnTo>
                    <a:lnTo>
                      <a:pt x="63" y="477"/>
                    </a:lnTo>
                    <a:lnTo>
                      <a:pt x="102" y="477"/>
                    </a:lnTo>
                    <a:lnTo>
                      <a:pt x="142" y="479"/>
                    </a:lnTo>
                    <a:lnTo>
                      <a:pt x="182" y="482"/>
                    </a:lnTo>
                    <a:lnTo>
                      <a:pt x="224" y="486"/>
                    </a:lnTo>
                    <a:lnTo>
                      <a:pt x="265" y="489"/>
                    </a:lnTo>
                    <a:lnTo>
                      <a:pt x="305" y="491"/>
                    </a:lnTo>
                    <a:lnTo>
                      <a:pt x="347" y="494"/>
                    </a:lnTo>
                    <a:lnTo>
                      <a:pt x="385" y="495"/>
                    </a:lnTo>
                    <a:lnTo>
                      <a:pt x="385" y="490"/>
                    </a:lnTo>
                    <a:lnTo>
                      <a:pt x="385" y="485"/>
                    </a:lnTo>
                    <a:lnTo>
                      <a:pt x="383" y="478"/>
                    </a:lnTo>
                    <a:lnTo>
                      <a:pt x="381" y="472"/>
                    </a:lnTo>
                    <a:lnTo>
                      <a:pt x="379" y="466"/>
                    </a:lnTo>
                    <a:lnTo>
                      <a:pt x="377" y="460"/>
                    </a:lnTo>
                    <a:lnTo>
                      <a:pt x="375" y="456"/>
                    </a:lnTo>
                    <a:lnTo>
                      <a:pt x="372" y="452"/>
                    </a:lnTo>
                    <a:lnTo>
                      <a:pt x="368" y="452"/>
                    </a:lnTo>
                    <a:lnTo>
                      <a:pt x="368" y="446"/>
                    </a:lnTo>
                    <a:lnTo>
                      <a:pt x="364" y="443"/>
                    </a:lnTo>
                    <a:lnTo>
                      <a:pt x="362" y="441"/>
                    </a:lnTo>
                    <a:lnTo>
                      <a:pt x="358" y="437"/>
                    </a:lnTo>
                    <a:lnTo>
                      <a:pt x="356" y="433"/>
                    </a:lnTo>
                    <a:lnTo>
                      <a:pt x="354" y="428"/>
                    </a:lnTo>
                    <a:lnTo>
                      <a:pt x="351" y="425"/>
                    </a:lnTo>
                    <a:lnTo>
                      <a:pt x="349" y="422"/>
                    </a:lnTo>
                    <a:lnTo>
                      <a:pt x="345" y="421"/>
                    </a:lnTo>
                    <a:lnTo>
                      <a:pt x="343" y="415"/>
                    </a:lnTo>
                    <a:lnTo>
                      <a:pt x="339" y="403"/>
                    </a:lnTo>
                    <a:lnTo>
                      <a:pt x="334" y="389"/>
                    </a:lnTo>
                    <a:lnTo>
                      <a:pt x="328" y="373"/>
                    </a:lnTo>
                    <a:lnTo>
                      <a:pt x="320" y="357"/>
                    </a:lnTo>
                    <a:lnTo>
                      <a:pt x="313" y="344"/>
                    </a:lnTo>
                    <a:lnTo>
                      <a:pt x="309" y="339"/>
                    </a:lnTo>
                    <a:lnTo>
                      <a:pt x="305" y="335"/>
                    </a:lnTo>
                    <a:lnTo>
                      <a:pt x="303" y="333"/>
                    </a:lnTo>
                    <a:lnTo>
                      <a:pt x="300" y="331"/>
                    </a:lnTo>
                    <a:lnTo>
                      <a:pt x="300" y="321"/>
                    </a:lnTo>
                    <a:lnTo>
                      <a:pt x="298" y="307"/>
                    </a:lnTo>
                    <a:lnTo>
                      <a:pt x="294" y="290"/>
                    </a:lnTo>
                    <a:lnTo>
                      <a:pt x="290" y="272"/>
                    </a:lnTo>
                    <a:lnTo>
                      <a:pt x="284" y="254"/>
                    </a:lnTo>
                    <a:lnTo>
                      <a:pt x="279" y="237"/>
                    </a:lnTo>
                    <a:lnTo>
                      <a:pt x="275" y="224"/>
                    </a:lnTo>
                    <a:lnTo>
                      <a:pt x="269" y="216"/>
                    </a:lnTo>
                    <a:lnTo>
                      <a:pt x="264" y="216"/>
                    </a:lnTo>
                    <a:lnTo>
                      <a:pt x="260" y="208"/>
                    </a:lnTo>
                    <a:lnTo>
                      <a:pt x="254" y="200"/>
                    </a:lnTo>
                    <a:lnTo>
                      <a:pt x="252" y="193"/>
                    </a:lnTo>
                    <a:lnTo>
                      <a:pt x="250" y="182"/>
                    </a:lnTo>
                    <a:lnTo>
                      <a:pt x="246" y="163"/>
                    </a:lnTo>
                    <a:lnTo>
                      <a:pt x="246" y="141"/>
                    </a:lnTo>
                    <a:lnTo>
                      <a:pt x="246" y="119"/>
                    </a:lnTo>
                    <a:lnTo>
                      <a:pt x="245" y="96"/>
                    </a:lnTo>
                    <a:lnTo>
                      <a:pt x="243" y="77"/>
                    </a:lnTo>
                    <a:lnTo>
                      <a:pt x="237" y="59"/>
                    </a:lnTo>
                    <a:lnTo>
                      <a:pt x="233" y="59"/>
                    </a:lnTo>
                    <a:lnTo>
                      <a:pt x="231" y="55"/>
                    </a:lnTo>
                    <a:lnTo>
                      <a:pt x="228" y="50"/>
                    </a:lnTo>
                    <a:lnTo>
                      <a:pt x="226" y="42"/>
                    </a:lnTo>
                    <a:lnTo>
                      <a:pt x="224" y="34"/>
                    </a:lnTo>
                    <a:lnTo>
                      <a:pt x="222" y="25"/>
                    </a:lnTo>
                    <a:lnTo>
                      <a:pt x="222" y="17"/>
                    </a:lnTo>
                    <a:lnTo>
                      <a:pt x="222" y="11"/>
                    </a:lnTo>
                    <a:lnTo>
                      <a:pt x="224" y="7"/>
                    </a:lnTo>
                    <a:lnTo>
                      <a:pt x="229" y="7"/>
                    </a:lnTo>
                    <a:lnTo>
                      <a:pt x="229" y="0"/>
                    </a:lnTo>
                    <a:lnTo>
                      <a:pt x="237" y="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600" dirty="0">
                  <a:latin typeface="Times New Roman"/>
                  <a:cs typeface="Times New Roman"/>
                </a:endParaRPr>
              </a:p>
            </p:txBody>
          </p:sp>
          <p:sp>
            <p:nvSpPr>
              <p:cNvPr id="910364" name="Freeform 22">
                <a:extLst>
                  <a:ext uri="{FF2B5EF4-FFF2-40B4-BE49-F238E27FC236}">
                    <a16:creationId xmlns:a16="http://schemas.microsoft.com/office/drawing/2014/main" id="{CFBAE790-0209-23FC-8548-0A0F1BAA15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20" y="3228"/>
                <a:ext cx="371" cy="504"/>
              </a:xfrm>
              <a:custGeom>
                <a:avLst/>
                <a:gdLst>
                  <a:gd name="T0" fmla="*/ 0 w 371"/>
                  <a:gd name="T1" fmla="*/ 499 h 504"/>
                  <a:gd name="T2" fmla="*/ 2 w 371"/>
                  <a:gd name="T3" fmla="*/ 490 h 504"/>
                  <a:gd name="T4" fmla="*/ 2 w 371"/>
                  <a:gd name="T5" fmla="*/ 482 h 504"/>
                  <a:gd name="T6" fmla="*/ 41 w 371"/>
                  <a:gd name="T7" fmla="*/ 477 h 504"/>
                  <a:gd name="T8" fmla="*/ 163 w 371"/>
                  <a:gd name="T9" fmla="*/ 486 h 504"/>
                  <a:gd name="T10" fmla="*/ 286 w 371"/>
                  <a:gd name="T11" fmla="*/ 494 h 504"/>
                  <a:gd name="T12" fmla="*/ 324 w 371"/>
                  <a:gd name="T13" fmla="*/ 485 h 504"/>
                  <a:gd name="T14" fmla="*/ 318 w 371"/>
                  <a:gd name="T15" fmla="*/ 466 h 504"/>
                  <a:gd name="T16" fmla="*/ 311 w 371"/>
                  <a:gd name="T17" fmla="*/ 452 h 504"/>
                  <a:gd name="T18" fmla="*/ 303 w 371"/>
                  <a:gd name="T19" fmla="*/ 443 h 504"/>
                  <a:gd name="T20" fmla="*/ 295 w 371"/>
                  <a:gd name="T21" fmla="*/ 433 h 504"/>
                  <a:gd name="T22" fmla="*/ 288 w 371"/>
                  <a:gd name="T23" fmla="*/ 422 h 504"/>
                  <a:gd name="T24" fmla="*/ 278 w 371"/>
                  <a:gd name="T25" fmla="*/ 403 h 504"/>
                  <a:gd name="T26" fmla="*/ 259 w 371"/>
                  <a:gd name="T27" fmla="*/ 357 h 504"/>
                  <a:gd name="T28" fmla="*/ 244 w 371"/>
                  <a:gd name="T29" fmla="*/ 335 h 504"/>
                  <a:gd name="T30" fmla="*/ 239 w 371"/>
                  <a:gd name="T31" fmla="*/ 321 h 504"/>
                  <a:gd name="T32" fmla="*/ 229 w 371"/>
                  <a:gd name="T33" fmla="*/ 272 h 504"/>
                  <a:gd name="T34" fmla="*/ 214 w 371"/>
                  <a:gd name="T35" fmla="*/ 224 h 504"/>
                  <a:gd name="T36" fmla="*/ 199 w 371"/>
                  <a:gd name="T37" fmla="*/ 208 h 504"/>
                  <a:gd name="T38" fmla="*/ 189 w 371"/>
                  <a:gd name="T39" fmla="*/ 182 h 504"/>
                  <a:gd name="T40" fmla="*/ 185 w 371"/>
                  <a:gd name="T41" fmla="*/ 119 h 504"/>
                  <a:gd name="T42" fmla="*/ 176 w 371"/>
                  <a:gd name="T43" fmla="*/ 59 h 504"/>
                  <a:gd name="T44" fmla="*/ 167 w 371"/>
                  <a:gd name="T45" fmla="*/ 50 h 504"/>
                  <a:gd name="T46" fmla="*/ 161 w 371"/>
                  <a:gd name="T47" fmla="*/ 25 h 504"/>
                  <a:gd name="T48" fmla="*/ 163 w 371"/>
                  <a:gd name="T49" fmla="*/ 7 h 504"/>
                  <a:gd name="T50" fmla="*/ 176 w 371"/>
                  <a:gd name="T51" fmla="*/ 7 h 504"/>
                  <a:gd name="T52" fmla="*/ 210 w 371"/>
                  <a:gd name="T53" fmla="*/ 13 h 504"/>
                  <a:gd name="T54" fmla="*/ 240 w 371"/>
                  <a:gd name="T55" fmla="*/ 8 h 504"/>
                  <a:gd name="T56" fmla="*/ 261 w 371"/>
                  <a:gd name="T57" fmla="*/ 2 h 504"/>
                  <a:gd name="T58" fmla="*/ 259 w 371"/>
                  <a:gd name="T59" fmla="*/ 8 h 504"/>
                  <a:gd name="T60" fmla="*/ 257 w 371"/>
                  <a:gd name="T61" fmla="*/ 15 h 504"/>
                  <a:gd name="T62" fmla="*/ 252 w 371"/>
                  <a:gd name="T63" fmla="*/ 25 h 504"/>
                  <a:gd name="T64" fmla="*/ 246 w 371"/>
                  <a:gd name="T65" fmla="*/ 32 h 504"/>
                  <a:gd name="T66" fmla="*/ 237 w 371"/>
                  <a:gd name="T67" fmla="*/ 38 h 504"/>
                  <a:gd name="T68" fmla="*/ 231 w 371"/>
                  <a:gd name="T69" fmla="*/ 42 h 504"/>
                  <a:gd name="T70" fmla="*/ 227 w 371"/>
                  <a:gd name="T71" fmla="*/ 47 h 504"/>
                  <a:gd name="T72" fmla="*/ 225 w 371"/>
                  <a:gd name="T73" fmla="*/ 51 h 504"/>
                  <a:gd name="T74" fmla="*/ 220 w 371"/>
                  <a:gd name="T75" fmla="*/ 55 h 504"/>
                  <a:gd name="T76" fmla="*/ 212 w 371"/>
                  <a:gd name="T77" fmla="*/ 68 h 504"/>
                  <a:gd name="T78" fmla="*/ 212 w 371"/>
                  <a:gd name="T79" fmla="*/ 134 h 504"/>
                  <a:gd name="T80" fmla="*/ 231 w 371"/>
                  <a:gd name="T81" fmla="*/ 200 h 504"/>
                  <a:gd name="T82" fmla="*/ 244 w 371"/>
                  <a:gd name="T83" fmla="*/ 216 h 504"/>
                  <a:gd name="T84" fmla="*/ 248 w 371"/>
                  <a:gd name="T85" fmla="*/ 225 h 504"/>
                  <a:gd name="T86" fmla="*/ 263 w 371"/>
                  <a:gd name="T87" fmla="*/ 238 h 504"/>
                  <a:gd name="T88" fmla="*/ 278 w 371"/>
                  <a:gd name="T89" fmla="*/ 247 h 504"/>
                  <a:gd name="T90" fmla="*/ 286 w 371"/>
                  <a:gd name="T91" fmla="*/ 267 h 504"/>
                  <a:gd name="T92" fmla="*/ 292 w 371"/>
                  <a:gd name="T93" fmla="*/ 312 h 504"/>
                  <a:gd name="T94" fmla="*/ 297 w 371"/>
                  <a:gd name="T95" fmla="*/ 338 h 504"/>
                  <a:gd name="T96" fmla="*/ 303 w 371"/>
                  <a:gd name="T97" fmla="*/ 355 h 504"/>
                  <a:gd name="T98" fmla="*/ 312 w 371"/>
                  <a:gd name="T99" fmla="*/ 373 h 504"/>
                  <a:gd name="T100" fmla="*/ 318 w 371"/>
                  <a:gd name="T101" fmla="*/ 386 h 504"/>
                  <a:gd name="T102" fmla="*/ 333 w 371"/>
                  <a:gd name="T103" fmla="*/ 407 h 504"/>
                  <a:gd name="T104" fmla="*/ 345 w 371"/>
                  <a:gd name="T105" fmla="*/ 429 h 504"/>
                  <a:gd name="T106" fmla="*/ 350 w 371"/>
                  <a:gd name="T107" fmla="*/ 435 h 504"/>
                  <a:gd name="T108" fmla="*/ 360 w 371"/>
                  <a:gd name="T109" fmla="*/ 442 h 504"/>
                  <a:gd name="T110" fmla="*/ 371 w 371"/>
                  <a:gd name="T111" fmla="*/ 452 h 504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</a:gdLst>
                <a:ahLst/>
                <a:cxnLst>
                  <a:cxn ang="T112">
                    <a:pos x="T0" y="T1"/>
                  </a:cxn>
                  <a:cxn ang="T113">
                    <a:pos x="T2" y="T3"/>
                  </a:cxn>
                  <a:cxn ang="T114">
                    <a:pos x="T4" y="T5"/>
                  </a:cxn>
                  <a:cxn ang="T115">
                    <a:pos x="T6" y="T7"/>
                  </a:cxn>
                  <a:cxn ang="T116">
                    <a:pos x="T8" y="T9"/>
                  </a:cxn>
                  <a:cxn ang="T117">
                    <a:pos x="T10" y="T11"/>
                  </a:cxn>
                  <a:cxn ang="T118">
                    <a:pos x="T12" y="T13"/>
                  </a:cxn>
                  <a:cxn ang="T119">
                    <a:pos x="T14" y="T15"/>
                  </a:cxn>
                  <a:cxn ang="T120">
                    <a:pos x="T16" y="T17"/>
                  </a:cxn>
                  <a:cxn ang="T121">
                    <a:pos x="T18" y="T19"/>
                  </a:cxn>
                  <a:cxn ang="T122">
                    <a:pos x="T20" y="T21"/>
                  </a:cxn>
                  <a:cxn ang="T123">
                    <a:pos x="T22" y="T23"/>
                  </a:cxn>
                  <a:cxn ang="T124">
                    <a:pos x="T24" y="T25"/>
                  </a:cxn>
                  <a:cxn ang="T125">
                    <a:pos x="T26" y="T27"/>
                  </a:cxn>
                  <a:cxn ang="T126">
                    <a:pos x="T28" y="T29"/>
                  </a:cxn>
                  <a:cxn ang="T127">
                    <a:pos x="T30" y="T31"/>
                  </a:cxn>
                  <a:cxn ang="T128">
                    <a:pos x="T32" y="T33"/>
                  </a:cxn>
                  <a:cxn ang="T129">
                    <a:pos x="T34" y="T35"/>
                  </a:cxn>
                  <a:cxn ang="T130">
                    <a:pos x="T36" y="T37"/>
                  </a:cxn>
                  <a:cxn ang="T131">
                    <a:pos x="T38" y="T39"/>
                  </a:cxn>
                  <a:cxn ang="T132">
                    <a:pos x="T40" y="T41"/>
                  </a:cxn>
                  <a:cxn ang="T133">
                    <a:pos x="T42" y="T43"/>
                  </a:cxn>
                  <a:cxn ang="T134">
                    <a:pos x="T44" y="T45"/>
                  </a:cxn>
                  <a:cxn ang="T135">
                    <a:pos x="T46" y="T47"/>
                  </a:cxn>
                  <a:cxn ang="T136">
                    <a:pos x="T48" y="T49"/>
                  </a:cxn>
                  <a:cxn ang="T137">
                    <a:pos x="T50" y="T51"/>
                  </a:cxn>
                  <a:cxn ang="T138">
                    <a:pos x="T52" y="T53"/>
                  </a:cxn>
                  <a:cxn ang="T139">
                    <a:pos x="T54" y="T55"/>
                  </a:cxn>
                  <a:cxn ang="T140">
                    <a:pos x="T56" y="T57"/>
                  </a:cxn>
                  <a:cxn ang="T141">
                    <a:pos x="T58" y="T59"/>
                  </a:cxn>
                  <a:cxn ang="T142">
                    <a:pos x="T60" y="T61"/>
                  </a:cxn>
                  <a:cxn ang="T143">
                    <a:pos x="T62" y="T63"/>
                  </a:cxn>
                  <a:cxn ang="T144">
                    <a:pos x="T64" y="T65"/>
                  </a:cxn>
                  <a:cxn ang="T145">
                    <a:pos x="T66" y="T67"/>
                  </a:cxn>
                  <a:cxn ang="T146">
                    <a:pos x="T68" y="T69"/>
                  </a:cxn>
                  <a:cxn ang="T147">
                    <a:pos x="T70" y="T71"/>
                  </a:cxn>
                  <a:cxn ang="T148">
                    <a:pos x="T72" y="T73"/>
                  </a:cxn>
                  <a:cxn ang="T149">
                    <a:pos x="T74" y="T75"/>
                  </a:cxn>
                  <a:cxn ang="T150">
                    <a:pos x="T76" y="T77"/>
                  </a:cxn>
                  <a:cxn ang="T151">
                    <a:pos x="T78" y="T79"/>
                  </a:cxn>
                  <a:cxn ang="T152">
                    <a:pos x="T80" y="T81"/>
                  </a:cxn>
                  <a:cxn ang="T153">
                    <a:pos x="T82" y="T83"/>
                  </a:cxn>
                  <a:cxn ang="T154">
                    <a:pos x="T84" y="T85"/>
                  </a:cxn>
                  <a:cxn ang="T155">
                    <a:pos x="T86" y="T87"/>
                  </a:cxn>
                  <a:cxn ang="T156">
                    <a:pos x="T88" y="T89"/>
                  </a:cxn>
                  <a:cxn ang="T157">
                    <a:pos x="T90" y="T91"/>
                  </a:cxn>
                  <a:cxn ang="T158">
                    <a:pos x="T92" y="T93"/>
                  </a:cxn>
                  <a:cxn ang="T159">
                    <a:pos x="T94" y="T95"/>
                  </a:cxn>
                  <a:cxn ang="T160">
                    <a:pos x="T96" y="T97"/>
                  </a:cxn>
                  <a:cxn ang="T161">
                    <a:pos x="T98" y="T99"/>
                  </a:cxn>
                  <a:cxn ang="T162">
                    <a:pos x="T100" y="T101"/>
                  </a:cxn>
                  <a:cxn ang="T163">
                    <a:pos x="T102" y="T103"/>
                  </a:cxn>
                  <a:cxn ang="T164">
                    <a:pos x="T104" y="T105"/>
                  </a:cxn>
                  <a:cxn ang="T165">
                    <a:pos x="T106" y="T107"/>
                  </a:cxn>
                  <a:cxn ang="T166">
                    <a:pos x="T108" y="T109"/>
                  </a:cxn>
                  <a:cxn ang="T167">
                    <a:pos x="T110" y="T111"/>
                  </a:cxn>
                </a:cxnLst>
                <a:rect l="0" t="0" r="r" b="b"/>
                <a:pathLst>
                  <a:path w="371" h="504">
                    <a:moveTo>
                      <a:pt x="371" y="452"/>
                    </a:moveTo>
                    <a:lnTo>
                      <a:pt x="371" y="504"/>
                    </a:lnTo>
                    <a:lnTo>
                      <a:pt x="0" y="499"/>
                    </a:lnTo>
                    <a:lnTo>
                      <a:pt x="0" y="495"/>
                    </a:lnTo>
                    <a:lnTo>
                      <a:pt x="2" y="492"/>
                    </a:lnTo>
                    <a:lnTo>
                      <a:pt x="2" y="490"/>
                    </a:lnTo>
                    <a:lnTo>
                      <a:pt x="2" y="487"/>
                    </a:lnTo>
                    <a:lnTo>
                      <a:pt x="2" y="485"/>
                    </a:lnTo>
                    <a:lnTo>
                      <a:pt x="2" y="482"/>
                    </a:lnTo>
                    <a:lnTo>
                      <a:pt x="2" y="479"/>
                    </a:lnTo>
                    <a:lnTo>
                      <a:pt x="2" y="477"/>
                    </a:lnTo>
                    <a:lnTo>
                      <a:pt x="41" y="477"/>
                    </a:lnTo>
                    <a:lnTo>
                      <a:pt x="81" y="479"/>
                    </a:lnTo>
                    <a:lnTo>
                      <a:pt x="121" y="482"/>
                    </a:lnTo>
                    <a:lnTo>
                      <a:pt x="163" y="486"/>
                    </a:lnTo>
                    <a:lnTo>
                      <a:pt x="204" y="489"/>
                    </a:lnTo>
                    <a:lnTo>
                      <a:pt x="244" y="491"/>
                    </a:lnTo>
                    <a:lnTo>
                      <a:pt x="286" y="494"/>
                    </a:lnTo>
                    <a:lnTo>
                      <a:pt x="324" y="495"/>
                    </a:lnTo>
                    <a:lnTo>
                      <a:pt x="324" y="490"/>
                    </a:lnTo>
                    <a:lnTo>
                      <a:pt x="324" y="485"/>
                    </a:lnTo>
                    <a:lnTo>
                      <a:pt x="322" y="478"/>
                    </a:lnTo>
                    <a:lnTo>
                      <a:pt x="320" y="472"/>
                    </a:lnTo>
                    <a:lnTo>
                      <a:pt x="318" y="466"/>
                    </a:lnTo>
                    <a:lnTo>
                      <a:pt x="316" y="460"/>
                    </a:lnTo>
                    <a:lnTo>
                      <a:pt x="314" y="456"/>
                    </a:lnTo>
                    <a:lnTo>
                      <a:pt x="311" y="452"/>
                    </a:lnTo>
                    <a:lnTo>
                      <a:pt x="307" y="452"/>
                    </a:lnTo>
                    <a:lnTo>
                      <a:pt x="307" y="446"/>
                    </a:lnTo>
                    <a:lnTo>
                      <a:pt x="303" y="443"/>
                    </a:lnTo>
                    <a:lnTo>
                      <a:pt x="301" y="441"/>
                    </a:lnTo>
                    <a:lnTo>
                      <a:pt x="297" y="437"/>
                    </a:lnTo>
                    <a:lnTo>
                      <a:pt x="295" y="433"/>
                    </a:lnTo>
                    <a:lnTo>
                      <a:pt x="293" y="428"/>
                    </a:lnTo>
                    <a:lnTo>
                      <a:pt x="290" y="425"/>
                    </a:lnTo>
                    <a:lnTo>
                      <a:pt x="288" y="422"/>
                    </a:lnTo>
                    <a:lnTo>
                      <a:pt x="284" y="421"/>
                    </a:lnTo>
                    <a:lnTo>
                      <a:pt x="282" y="415"/>
                    </a:lnTo>
                    <a:lnTo>
                      <a:pt x="278" y="403"/>
                    </a:lnTo>
                    <a:lnTo>
                      <a:pt x="273" y="389"/>
                    </a:lnTo>
                    <a:lnTo>
                      <a:pt x="267" y="373"/>
                    </a:lnTo>
                    <a:lnTo>
                      <a:pt x="259" y="357"/>
                    </a:lnTo>
                    <a:lnTo>
                      <a:pt x="252" y="344"/>
                    </a:lnTo>
                    <a:lnTo>
                      <a:pt x="248" y="339"/>
                    </a:lnTo>
                    <a:lnTo>
                      <a:pt x="244" y="335"/>
                    </a:lnTo>
                    <a:lnTo>
                      <a:pt x="242" y="333"/>
                    </a:lnTo>
                    <a:lnTo>
                      <a:pt x="239" y="331"/>
                    </a:lnTo>
                    <a:lnTo>
                      <a:pt x="239" y="321"/>
                    </a:lnTo>
                    <a:lnTo>
                      <a:pt x="237" y="307"/>
                    </a:lnTo>
                    <a:lnTo>
                      <a:pt x="233" y="290"/>
                    </a:lnTo>
                    <a:lnTo>
                      <a:pt x="229" y="272"/>
                    </a:lnTo>
                    <a:lnTo>
                      <a:pt x="223" y="254"/>
                    </a:lnTo>
                    <a:lnTo>
                      <a:pt x="218" y="237"/>
                    </a:lnTo>
                    <a:lnTo>
                      <a:pt x="214" y="224"/>
                    </a:lnTo>
                    <a:lnTo>
                      <a:pt x="208" y="216"/>
                    </a:lnTo>
                    <a:lnTo>
                      <a:pt x="203" y="216"/>
                    </a:lnTo>
                    <a:lnTo>
                      <a:pt x="199" y="208"/>
                    </a:lnTo>
                    <a:lnTo>
                      <a:pt x="193" y="200"/>
                    </a:lnTo>
                    <a:lnTo>
                      <a:pt x="191" y="193"/>
                    </a:lnTo>
                    <a:lnTo>
                      <a:pt x="189" y="182"/>
                    </a:lnTo>
                    <a:lnTo>
                      <a:pt x="185" y="163"/>
                    </a:lnTo>
                    <a:lnTo>
                      <a:pt x="185" y="141"/>
                    </a:lnTo>
                    <a:lnTo>
                      <a:pt x="185" y="119"/>
                    </a:lnTo>
                    <a:lnTo>
                      <a:pt x="184" y="96"/>
                    </a:lnTo>
                    <a:lnTo>
                      <a:pt x="182" y="77"/>
                    </a:lnTo>
                    <a:lnTo>
                      <a:pt x="176" y="59"/>
                    </a:lnTo>
                    <a:lnTo>
                      <a:pt x="172" y="59"/>
                    </a:lnTo>
                    <a:lnTo>
                      <a:pt x="170" y="55"/>
                    </a:lnTo>
                    <a:lnTo>
                      <a:pt x="167" y="50"/>
                    </a:lnTo>
                    <a:lnTo>
                      <a:pt x="165" y="42"/>
                    </a:lnTo>
                    <a:lnTo>
                      <a:pt x="163" y="34"/>
                    </a:lnTo>
                    <a:lnTo>
                      <a:pt x="161" y="25"/>
                    </a:lnTo>
                    <a:lnTo>
                      <a:pt x="161" y="17"/>
                    </a:lnTo>
                    <a:lnTo>
                      <a:pt x="161" y="11"/>
                    </a:lnTo>
                    <a:lnTo>
                      <a:pt x="163" y="7"/>
                    </a:lnTo>
                    <a:lnTo>
                      <a:pt x="168" y="7"/>
                    </a:lnTo>
                    <a:lnTo>
                      <a:pt x="168" y="0"/>
                    </a:lnTo>
                    <a:lnTo>
                      <a:pt x="176" y="7"/>
                    </a:lnTo>
                    <a:lnTo>
                      <a:pt x="189" y="11"/>
                    </a:lnTo>
                    <a:lnTo>
                      <a:pt x="201" y="13"/>
                    </a:lnTo>
                    <a:lnTo>
                      <a:pt x="210" y="13"/>
                    </a:lnTo>
                    <a:lnTo>
                      <a:pt x="221" y="13"/>
                    </a:lnTo>
                    <a:lnTo>
                      <a:pt x="231" y="11"/>
                    </a:lnTo>
                    <a:lnTo>
                      <a:pt x="240" y="8"/>
                    </a:lnTo>
                    <a:lnTo>
                      <a:pt x="250" y="4"/>
                    </a:lnTo>
                    <a:lnTo>
                      <a:pt x="261" y="0"/>
                    </a:lnTo>
                    <a:lnTo>
                      <a:pt x="261" y="2"/>
                    </a:lnTo>
                    <a:lnTo>
                      <a:pt x="261" y="4"/>
                    </a:lnTo>
                    <a:lnTo>
                      <a:pt x="259" y="6"/>
                    </a:lnTo>
                    <a:lnTo>
                      <a:pt x="259" y="8"/>
                    </a:lnTo>
                    <a:lnTo>
                      <a:pt x="259" y="11"/>
                    </a:lnTo>
                    <a:lnTo>
                      <a:pt x="257" y="12"/>
                    </a:lnTo>
                    <a:lnTo>
                      <a:pt x="257" y="15"/>
                    </a:lnTo>
                    <a:lnTo>
                      <a:pt x="257" y="16"/>
                    </a:lnTo>
                    <a:lnTo>
                      <a:pt x="252" y="16"/>
                    </a:lnTo>
                    <a:lnTo>
                      <a:pt x="252" y="25"/>
                    </a:lnTo>
                    <a:lnTo>
                      <a:pt x="250" y="26"/>
                    </a:lnTo>
                    <a:lnTo>
                      <a:pt x="248" y="29"/>
                    </a:lnTo>
                    <a:lnTo>
                      <a:pt x="246" y="32"/>
                    </a:lnTo>
                    <a:lnTo>
                      <a:pt x="242" y="34"/>
                    </a:lnTo>
                    <a:lnTo>
                      <a:pt x="240" y="37"/>
                    </a:lnTo>
                    <a:lnTo>
                      <a:pt x="237" y="38"/>
                    </a:lnTo>
                    <a:lnTo>
                      <a:pt x="233" y="39"/>
                    </a:lnTo>
                    <a:lnTo>
                      <a:pt x="231" y="41"/>
                    </a:lnTo>
                    <a:lnTo>
                      <a:pt x="231" y="42"/>
                    </a:lnTo>
                    <a:lnTo>
                      <a:pt x="229" y="43"/>
                    </a:lnTo>
                    <a:lnTo>
                      <a:pt x="229" y="45"/>
                    </a:lnTo>
                    <a:lnTo>
                      <a:pt x="227" y="47"/>
                    </a:lnTo>
                    <a:lnTo>
                      <a:pt x="227" y="48"/>
                    </a:lnTo>
                    <a:lnTo>
                      <a:pt x="227" y="50"/>
                    </a:lnTo>
                    <a:lnTo>
                      <a:pt x="225" y="51"/>
                    </a:lnTo>
                    <a:lnTo>
                      <a:pt x="225" y="52"/>
                    </a:lnTo>
                    <a:lnTo>
                      <a:pt x="223" y="54"/>
                    </a:lnTo>
                    <a:lnTo>
                      <a:pt x="220" y="55"/>
                    </a:lnTo>
                    <a:lnTo>
                      <a:pt x="218" y="56"/>
                    </a:lnTo>
                    <a:lnTo>
                      <a:pt x="216" y="60"/>
                    </a:lnTo>
                    <a:lnTo>
                      <a:pt x="212" y="68"/>
                    </a:lnTo>
                    <a:lnTo>
                      <a:pt x="210" y="78"/>
                    </a:lnTo>
                    <a:lnTo>
                      <a:pt x="210" y="104"/>
                    </a:lnTo>
                    <a:lnTo>
                      <a:pt x="212" y="134"/>
                    </a:lnTo>
                    <a:lnTo>
                      <a:pt x="220" y="164"/>
                    </a:lnTo>
                    <a:lnTo>
                      <a:pt x="227" y="190"/>
                    </a:lnTo>
                    <a:lnTo>
                      <a:pt x="231" y="200"/>
                    </a:lnTo>
                    <a:lnTo>
                      <a:pt x="235" y="208"/>
                    </a:lnTo>
                    <a:lnTo>
                      <a:pt x="239" y="213"/>
                    </a:lnTo>
                    <a:lnTo>
                      <a:pt x="244" y="216"/>
                    </a:lnTo>
                    <a:lnTo>
                      <a:pt x="244" y="219"/>
                    </a:lnTo>
                    <a:lnTo>
                      <a:pt x="244" y="221"/>
                    </a:lnTo>
                    <a:lnTo>
                      <a:pt x="248" y="225"/>
                    </a:lnTo>
                    <a:lnTo>
                      <a:pt x="254" y="229"/>
                    </a:lnTo>
                    <a:lnTo>
                      <a:pt x="259" y="234"/>
                    </a:lnTo>
                    <a:lnTo>
                      <a:pt x="263" y="238"/>
                    </a:lnTo>
                    <a:lnTo>
                      <a:pt x="269" y="242"/>
                    </a:lnTo>
                    <a:lnTo>
                      <a:pt x="275" y="244"/>
                    </a:lnTo>
                    <a:lnTo>
                      <a:pt x="278" y="247"/>
                    </a:lnTo>
                    <a:lnTo>
                      <a:pt x="284" y="250"/>
                    </a:lnTo>
                    <a:lnTo>
                      <a:pt x="284" y="256"/>
                    </a:lnTo>
                    <a:lnTo>
                      <a:pt x="286" y="267"/>
                    </a:lnTo>
                    <a:lnTo>
                      <a:pt x="288" y="281"/>
                    </a:lnTo>
                    <a:lnTo>
                      <a:pt x="290" y="298"/>
                    </a:lnTo>
                    <a:lnTo>
                      <a:pt x="292" y="312"/>
                    </a:lnTo>
                    <a:lnTo>
                      <a:pt x="293" y="325"/>
                    </a:lnTo>
                    <a:lnTo>
                      <a:pt x="295" y="334"/>
                    </a:lnTo>
                    <a:lnTo>
                      <a:pt x="297" y="338"/>
                    </a:lnTo>
                    <a:lnTo>
                      <a:pt x="297" y="344"/>
                    </a:lnTo>
                    <a:lnTo>
                      <a:pt x="301" y="350"/>
                    </a:lnTo>
                    <a:lnTo>
                      <a:pt x="303" y="355"/>
                    </a:lnTo>
                    <a:lnTo>
                      <a:pt x="307" y="361"/>
                    </a:lnTo>
                    <a:lnTo>
                      <a:pt x="311" y="367"/>
                    </a:lnTo>
                    <a:lnTo>
                      <a:pt x="312" y="373"/>
                    </a:lnTo>
                    <a:lnTo>
                      <a:pt x="314" y="378"/>
                    </a:lnTo>
                    <a:lnTo>
                      <a:pt x="316" y="385"/>
                    </a:lnTo>
                    <a:lnTo>
                      <a:pt x="318" y="386"/>
                    </a:lnTo>
                    <a:lnTo>
                      <a:pt x="322" y="391"/>
                    </a:lnTo>
                    <a:lnTo>
                      <a:pt x="328" y="398"/>
                    </a:lnTo>
                    <a:lnTo>
                      <a:pt x="333" y="407"/>
                    </a:lnTo>
                    <a:lnTo>
                      <a:pt x="337" y="415"/>
                    </a:lnTo>
                    <a:lnTo>
                      <a:pt x="343" y="424"/>
                    </a:lnTo>
                    <a:lnTo>
                      <a:pt x="345" y="429"/>
                    </a:lnTo>
                    <a:lnTo>
                      <a:pt x="347" y="433"/>
                    </a:lnTo>
                    <a:lnTo>
                      <a:pt x="348" y="434"/>
                    </a:lnTo>
                    <a:lnTo>
                      <a:pt x="350" y="435"/>
                    </a:lnTo>
                    <a:lnTo>
                      <a:pt x="354" y="437"/>
                    </a:lnTo>
                    <a:lnTo>
                      <a:pt x="356" y="439"/>
                    </a:lnTo>
                    <a:lnTo>
                      <a:pt x="360" y="442"/>
                    </a:lnTo>
                    <a:lnTo>
                      <a:pt x="364" y="444"/>
                    </a:lnTo>
                    <a:lnTo>
                      <a:pt x="367" y="448"/>
                    </a:lnTo>
                    <a:lnTo>
                      <a:pt x="371" y="452"/>
                    </a:lnTo>
                    <a:close/>
                  </a:path>
                </a:pathLst>
              </a:custGeom>
              <a:solidFill>
                <a:srgbClr val="4C4C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600" dirty="0">
                  <a:latin typeface="Times New Roman"/>
                  <a:cs typeface="Times New Roman"/>
                </a:endParaRPr>
              </a:p>
            </p:txBody>
          </p:sp>
          <p:sp>
            <p:nvSpPr>
              <p:cNvPr id="910365" name="Freeform 23">
                <a:extLst>
                  <a:ext uri="{FF2B5EF4-FFF2-40B4-BE49-F238E27FC236}">
                    <a16:creationId xmlns:a16="http://schemas.microsoft.com/office/drawing/2014/main" id="{D49FA420-B94C-47E9-FA35-0A32DB0CB9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81" y="3245"/>
                <a:ext cx="4" cy="26"/>
              </a:xfrm>
              <a:custGeom>
                <a:avLst/>
                <a:gdLst>
                  <a:gd name="T0" fmla="*/ 0 w 4"/>
                  <a:gd name="T1" fmla="*/ 0 h 26"/>
                  <a:gd name="T2" fmla="*/ 0 w 4"/>
                  <a:gd name="T3" fmla="*/ 0 h 26"/>
                  <a:gd name="T4" fmla="*/ 0 w 4"/>
                  <a:gd name="T5" fmla="*/ 0 h 26"/>
                  <a:gd name="T6" fmla="*/ 0 w 4"/>
                  <a:gd name="T7" fmla="*/ 0 h 26"/>
                  <a:gd name="T8" fmla="*/ 2 w 4"/>
                  <a:gd name="T9" fmla="*/ 2 h 26"/>
                  <a:gd name="T10" fmla="*/ 2 w 4"/>
                  <a:gd name="T11" fmla="*/ 2 h 26"/>
                  <a:gd name="T12" fmla="*/ 2 w 4"/>
                  <a:gd name="T13" fmla="*/ 2 h 26"/>
                  <a:gd name="T14" fmla="*/ 2 w 4"/>
                  <a:gd name="T15" fmla="*/ 2 h 26"/>
                  <a:gd name="T16" fmla="*/ 4 w 4"/>
                  <a:gd name="T17" fmla="*/ 3 h 26"/>
                  <a:gd name="T18" fmla="*/ 4 w 4"/>
                  <a:gd name="T19" fmla="*/ 5 h 26"/>
                  <a:gd name="T20" fmla="*/ 4 w 4"/>
                  <a:gd name="T21" fmla="*/ 8 h 26"/>
                  <a:gd name="T22" fmla="*/ 4 w 4"/>
                  <a:gd name="T23" fmla="*/ 11 h 26"/>
                  <a:gd name="T24" fmla="*/ 4 w 4"/>
                  <a:gd name="T25" fmla="*/ 15 h 26"/>
                  <a:gd name="T26" fmla="*/ 4 w 4"/>
                  <a:gd name="T27" fmla="*/ 17 h 26"/>
                  <a:gd name="T28" fmla="*/ 4 w 4"/>
                  <a:gd name="T29" fmla="*/ 20 h 26"/>
                  <a:gd name="T30" fmla="*/ 4 w 4"/>
                  <a:gd name="T31" fmla="*/ 22 h 26"/>
                  <a:gd name="T32" fmla="*/ 4 w 4"/>
                  <a:gd name="T33" fmla="*/ 26 h 26"/>
                  <a:gd name="T34" fmla="*/ 4 w 4"/>
                  <a:gd name="T35" fmla="*/ 22 h 26"/>
                  <a:gd name="T36" fmla="*/ 2 w 4"/>
                  <a:gd name="T37" fmla="*/ 20 h 26"/>
                  <a:gd name="T38" fmla="*/ 2 w 4"/>
                  <a:gd name="T39" fmla="*/ 16 h 26"/>
                  <a:gd name="T40" fmla="*/ 0 w 4"/>
                  <a:gd name="T41" fmla="*/ 12 h 26"/>
                  <a:gd name="T42" fmla="*/ 0 w 4"/>
                  <a:gd name="T43" fmla="*/ 9 h 26"/>
                  <a:gd name="T44" fmla="*/ 0 w 4"/>
                  <a:gd name="T45" fmla="*/ 5 h 26"/>
                  <a:gd name="T46" fmla="*/ 0 w 4"/>
                  <a:gd name="T47" fmla="*/ 3 h 26"/>
                  <a:gd name="T48" fmla="*/ 0 w 4"/>
                  <a:gd name="T49" fmla="*/ 0 h 2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0" t="0" r="r" b="b"/>
                <a:pathLst>
                  <a:path w="4" h="26">
                    <a:moveTo>
                      <a:pt x="0" y="0"/>
                    </a:moveTo>
                    <a:lnTo>
                      <a:pt x="0" y="0"/>
                    </a:lnTo>
                    <a:lnTo>
                      <a:pt x="2" y="2"/>
                    </a:lnTo>
                    <a:lnTo>
                      <a:pt x="4" y="3"/>
                    </a:lnTo>
                    <a:lnTo>
                      <a:pt x="4" y="5"/>
                    </a:lnTo>
                    <a:lnTo>
                      <a:pt x="4" y="8"/>
                    </a:lnTo>
                    <a:lnTo>
                      <a:pt x="4" y="11"/>
                    </a:lnTo>
                    <a:lnTo>
                      <a:pt x="4" y="15"/>
                    </a:lnTo>
                    <a:lnTo>
                      <a:pt x="4" y="17"/>
                    </a:lnTo>
                    <a:lnTo>
                      <a:pt x="4" y="20"/>
                    </a:lnTo>
                    <a:lnTo>
                      <a:pt x="4" y="22"/>
                    </a:lnTo>
                    <a:lnTo>
                      <a:pt x="4" y="26"/>
                    </a:lnTo>
                    <a:lnTo>
                      <a:pt x="4" y="22"/>
                    </a:lnTo>
                    <a:lnTo>
                      <a:pt x="2" y="20"/>
                    </a:lnTo>
                    <a:lnTo>
                      <a:pt x="2" y="16"/>
                    </a:lnTo>
                    <a:lnTo>
                      <a:pt x="0" y="12"/>
                    </a:lnTo>
                    <a:lnTo>
                      <a:pt x="0" y="9"/>
                    </a:lnTo>
                    <a:lnTo>
                      <a:pt x="0" y="5"/>
                    </a:lnTo>
                    <a:lnTo>
                      <a:pt x="0" y="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8D7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600" dirty="0">
                  <a:latin typeface="Times New Roman"/>
                  <a:cs typeface="Times New Roman"/>
                </a:endParaRPr>
              </a:p>
            </p:txBody>
          </p:sp>
          <p:sp>
            <p:nvSpPr>
              <p:cNvPr id="910366" name="Freeform 24">
                <a:extLst>
                  <a:ext uri="{FF2B5EF4-FFF2-40B4-BE49-F238E27FC236}">
                    <a16:creationId xmlns:a16="http://schemas.microsoft.com/office/drawing/2014/main" id="{C70CEB45-46DC-527B-B61F-CDCD2A86E3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82" y="3228"/>
                <a:ext cx="496" cy="720"/>
              </a:xfrm>
              <a:custGeom>
                <a:avLst/>
                <a:gdLst>
                  <a:gd name="T0" fmla="*/ 24 w 496"/>
                  <a:gd name="T1" fmla="*/ 713 h 720"/>
                  <a:gd name="T2" fmla="*/ 5 w 496"/>
                  <a:gd name="T3" fmla="*/ 681 h 720"/>
                  <a:gd name="T4" fmla="*/ 26 w 496"/>
                  <a:gd name="T5" fmla="*/ 600 h 720"/>
                  <a:gd name="T6" fmla="*/ 57 w 496"/>
                  <a:gd name="T7" fmla="*/ 517 h 720"/>
                  <a:gd name="T8" fmla="*/ 60 w 496"/>
                  <a:gd name="T9" fmla="*/ 495 h 720"/>
                  <a:gd name="T10" fmla="*/ 83 w 496"/>
                  <a:gd name="T11" fmla="*/ 496 h 720"/>
                  <a:gd name="T12" fmla="*/ 140 w 496"/>
                  <a:gd name="T13" fmla="*/ 494 h 720"/>
                  <a:gd name="T14" fmla="*/ 271 w 496"/>
                  <a:gd name="T15" fmla="*/ 511 h 720"/>
                  <a:gd name="T16" fmla="*/ 303 w 496"/>
                  <a:gd name="T17" fmla="*/ 512 h 720"/>
                  <a:gd name="T18" fmla="*/ 337 w 496"/>
                  <a:gd name="T19" fmla="*/ 513 h 720"/>
                  <a:gd name="T20" fmla="*/ 379 w 496"/>
                  <a:gd name="T21" fmla="*/ 509 h 720"/>
                  <a:gd name="T22" fmla="*/ 379 w 496"/>
                  <a:gd name="T23" fmla="*/ 482 h 720"/>
                  <a:gd name="T24" fmla="*/ 383 w 496"/>
                  <a:gd name="T25" fmla="*/ 465 h 720"/>
                  <a:gd name="T26" fmla="*/ 375 w 496"/>
                  <a:gd name="T27" fmla="*/ 461 h 720"/>
                  <a:gd name="T28" fmla="*/ 364 w 496"/>
                  <a:gd name="T29" fmla="*/ 443 h 720"/>
                  <a:gd name="T30" fmla="*/ 324 w 496"/>
                  <a:gd name="T31" fmla="*/ 382 h 720"/>
                  <a:gd name="T32" fmla="*/ 273 w 496"/>
                  <a:gd name="T33" fmla="*/ 281 h 720"/>
                  <a:gd name="T34" fmla="*/ 242 w 496"/>
                  <a:gd name="T35" fmla="*/ 163 h 720"/>
                  <a:gd name="T36" fmla="*/ 233 w 496"/>
                  <a:gd name="T37" fmla="*/ 60 h 720"/>
                  <a:gd name="T38" fmla="*/ 254 w 496"/>
                  <a:gd name="T39" fmla="*/ 13 h 720"/>
                  <a:gd name="T40" fmla="*/ 299 w 496"/>
                  <a:gd name="T41" fmla="*/ 2 h 720"/>
                  <a:gd name="T42" fmla="*/ 295 w 496"/>
                  <a:gd name="T43" fmla="*/ 15 h 720"/>
                  <a:gd name="T44" fmla="*/ 284 w 496"/>
                  <a:gd name="T45" fmla="*/ 32 h 720"/>
                  <a:gd name="T46" fmla="*/ 269 w 496"/>
                  <a:gd name="T47" fmla="*/ 42 h 720"/>
                  <a:gd name="T48" fmla="*/ 263 w 496"/>
                  <a:gd name="T49" fmla="*/ 51 h 720"/>
                  <a:gd name="T50" fmla="*/ 250 w 496"/>
                  <a:gd name="T51" fmla="*/ 68 h 720"/>
                  <a:gd name="T52" fmla="*/ 269 w 496"/>
                  <a:gd name="T53" fmla="*/ 200 h 720"/>
                  <a:gd name="T54" fmla="*/ 286 w 496"/>
                  <a:gd name="T55" fmla="*/ 225 h 720"/>
                  <a:gd name="T56" fmla="*/ 316 w 496"/>
                  <a:gd name="T57" fmla="*/ 247 h 720"/>
                  <a:gd name="T58" fmla="*/ 330 w 496"/>
                  <a:gd name="T59" fmla="*/ 312 h 720"/>
                  <a:gd name="T60" fmla="*/ 341 w 496"/>
                  <a:gd name="T61" fmla="*/ 355 h 720"/>
                  <a:gd name="T62" fmla="*/ 356 w 496"/>
                  <a:gd name="T63" fmla="*/ 386 h 720"/>
                  <a:gd name="T64" fmla="*/ 383 w 496"/>
                  <a:gd name="T65" fmla="*/ 429 h 720"/>
                  <a:gd name="T66" fmla="*/ 428 w 496"/>
                  <a:gd name="T67" fmla="*/ 470 h 720"/>
                  <a:gd name="T68" fmla="*/ 489 w 496"/>
                  <a:gd name="T69" fmla="*/ 499 h 720"/>
                  <a:gd name="T70" fmla="*/ 496 w 496"/>
                  <a:gd name="T71" fmla="*/ 512 h 720"/>
                  <a:gd name="T72" fmla="*/ 483 w 496"/>
                  <a:gd name="T73" fmla="*/ 520 h 720"/>
                  <a:gd name="T74" fmla="*/ 472 w 496"/>
                  <a:gd name="T75" fmla="*/ 522 h 720"/>
                  <a:gd name="T76" fmla="*/ 422 w 496"/>
                  <a:gd name="T77" fmla="*/ 531 h 720"/>
                  <a:gd name="T78" fmla="*/ 352 w 496"/>
                  <a:gd name="T79" fmla="*/ 574 h 720"/>
                  <a:gd name="T80" fmla="*/ 227 w 496"/>
                  <a:gd name="T81" fmla="*/ 553 h 720"/>
                  <a:gd name="T82" fmla="*/ 256 w 496"/>
                  <a:gd name="T83" fmla="*/ 569 h 720"/>
                  <a:gd name="T84" fmla="*/ 265 w 496"/>
                  <a:gd name="T85" fmla="*/ 581 h 720"/>
                  <a:gd name="T86" fmla="*/ 254 w 496"/>
                  <a:gd name="T87" fmla="*/ 592 h 720"/>
                  <a:gd name="T88" fmla="*/ 167 w 496"/>
                  <a:gd name="T89" fmla="*/ 578 h 720"/>
                  <a:gd name="T90" fmla="*/ 157 w 496"/>
                  <a:gd name="T91" fmla="*/ 586 h 720"/>
                  <a:gd name="T92" fmla="*/ 161 w 496"/>
                  <a:gd name="T93" fmla="*/ 594 h 720"/>
                  <a:gd name="T94" fmla="*/ 165 w 496"/>
                  <a:gd name="T95" fmla="*/ 605 h 720"/>
                  <a:gd name="T96" fmla="*/ 153 w 496"/>
                  <a:gd name="T97" fmla="*/ 614 h 720"/>
                  <a:gd name="T98" fmla="*/ 134 w 496"/>
                  <a:gd name="T99" fmla="*/ 626 h 720"/>
                  <a:gd name="T100" fmla="*/ 110 w 496"/>
                  <a:gd name="T101" fmla="*/ 651 h 720"/>
                  <a:gd name="T102" fmla="*/ 91 w 496"/>
                  <a:gd name="T103" fmla="*/ 686 h 720"/>
                  <a:gd name="T104" fmla="*/ 76 w 496"/>
                  <a:gd name="T105" fmla="*/ 695 h 720"/>
                  <a:gd name="T106" fmla="*/ 70 w 496"/>
                  <a:gd name="T107" fmla="*/ 701 h 720"/>
                  <a:gd name="T108" fmla="*/ 66 w 496"/>
                  <a:gd name="T109" fmla="*/ 703 h 720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</a:gdLst>
                <a:ahLst/>
                <a:cxnLst>
                  <a:cxn ang="T110">
                    <a:pos x="T0" y="T1"/>
                  </a:cxn>
                  <a:cxn ang="T111">
                    <a:pos x="T2" y="T3"/>
                  </a:cxn>
                  <a:cxn ang="T112">
                    <a:pos x="T4" y="T5"/>
                  </a:cxn>
                  <a:cxn ang="T113">
                    <a:pos x="T6" y="T7"/>
                  </a:cxn>
                  <a:cxn ang="T114">
                    <a:pos x="T8" y="T9"/>
                  </a:cxn>
                  <a:cxn ang="T115">
                    <a:pos x="T10" y="T11"/>
                  </a:cxn>
                  <a:cxn ang="T116">
                    <a:pos x="T12" y="T13"/>
                  </a:cxn>
                  <a:cxn ang="T117">
                    <a:pos x="T14" y="T15"/>
                  </a:cxn>
                  <a:cxn ang="T118">
                    <a:pos x="T16" y="T17"/>
                  </a:cxn>
                  <a:cxn ang="T119">
                    <a:pos x="T18" y="T19"/>
                  </a:cxn>
                  <a:cxn ang="T120">
                    <a:pos x="T20" y="T21"/>
                  </a:cxn>
                  <a:cxn ang="T121">
                    <a:pos x="T22" y="T23"/>
                  </a:cxn>
                  <a:cxn ang="T122">
                    <a:pos x="T24" y="T25"/>
                  </a:cxn>
                  <a:cxn ang="T123">
                    <a:pos x="T26" y="T27"/>
                  </a:cxn>
                  <a:cxn ang="T124">
                    <a:pos x="T28" y="T29"/>
                  </a:cxn>
                  <a:cxn ang="T125">
                    <a:pos x="T30" y="T31"/>
                  </a:cxn>
                  <a:cxn ang="T126">
                    <a:pos x="T32" y="T33"/>
                  </a:cxn>
                  <a:cxn ang="T127">
                    <a:pos x="T34" y="T35"/>
                  </a:cxn>
                  <a:cxn ang="T128">
                    <a:pos x="T36" y="T37"/>
                  </a:cxn>
                  <a:cxn ang="T129">
                    <a:pos x="T38" y="T39"/>
                  </a:cxn>
                  <a:cxn ang="T130">
                    <a:pos x="T40" y="T41"/>
                  </a:cxn>
                  <a:cxn ang="T131">
                    <a:pos x="T42" y="T43"/>
                  </a:cxn>
                  <a:cxn ang="T132">
                    <a:pos x="T44" y="T45"/>
                  </a:cxn>
                  <a:cxn ang="T133">
                    <a:pos x="T46" y="T47"/>
                  </a:cxn>
                  <a:cxn ang="T134">
                    <a:pos x="T48" y="T49"/>
                  </a:cxn>
                  <a:cxn ang="T135">
                    <a:pos x="T50" y="T51"/>
                  </a:cxn>
                  <a:cxn ang="T136">
                    <a:pos x="T52" y="T53"/>
                  </a:cxn>
                  <a:cxn ang="T137">
                    <a:pos x="T54" y="T55"/>
                  </a:cxn>
                  <a:cxn ang="T138">
                    <a:pos x="T56" y="T57"/>
                  </a:cxn>
                  <a:cxn ang="T139">
                    <a:pos x="T58" y="T59"/>
                  </a:cxn>
                  <a:cxn ang="T140">
                    <a:pos x="T60" y="T61"/>
                  </a:cxn>
                  <a:cxn ang="T141">
                    <a:pos x="T62" y="T63"/>
                  </a:cxn>
                  <a:cxn ang="T142">
                    <a:pos x="T64" y="T65"/>
                  </a:cxn>
                  <a:cxn ang="T143">
                    <a:pos x="T66" y="T67"/>
                  </a:cxn>
                  <a:cxn ang="T144">
                    <a:pos x="T68" y="T69"/>
                  </a:cxn>
                  <a:cxn ang="T145">
                    <a:pos x="T70" y="T71"/>
                  </a:cxn>
                  <a:cxn ang="T146">
                    <a:pos x="T72" y="T73"/>
                  </a:cxn>
                  <a:cxn ang="T147">
                    <a:pos x="T74" y="T75"/>
                  </a:cxn>
                  <a:cxn ang="T148">
                    <a:pos x="T76" y="T77"/>
                  </a:cxn>
                  <a:cxn ang="T149">
                    <a:pos x="T78" y="T79"/>
                  </a:cxn>
                  <a:cxn ang="T150">
                    <a:pos x="T80" y="T81"/>
                  </a:cxn>
                  <a:cxn ang="T151">
                    <a:pos x="T82" y="T83"/>
                  </a:cxn>
                  <a:cxn ang="T152">
                    <a:pos x="T84" y="T85"/>
                  </a:cxn>
                  <a:cxn ang="T153">
                    <a:pos x="T86" y="T87"/>
                  </a:cxn>
                  <a:cxn ang="T154">
                    <a:pos x="T88" y="T89"/>
                  </a:cxn>
                  <a:cxn ang="T155">
                    <a:pos x="T90" y="T91"/>
                  </a:cxn>
                  <a:cxn ang="T156">
                    <a:pos x="T92" y="T93"/>
                  </a:cxn>
                  <a:cxn ang="T157">
                    <a:pos x="T94" y="T95"/>
                  </a:cxn>
                  <a:cxn ang="T158">
                    <a:pos x="T96" y="T97"/>
                  </a:cxn>
                  <a:cxn ang="T159">
                    <a:pos x="T98" y="T99"/>
                  </a:cxn>
                  <a:cxn ang="T160">
                    <a:pos x="T100" y="T101"/>
                  </a:cxn>
                  <a:cxn ang="T161">
                    <a:pos x="T102" y="T103"/>
                  </a:cxn>
                  <a:cxn ang="T162">
                    <a:pos x="T104" y="T105"/>
                  </a:cxn>
                  <a:cxn ang="T163">
                    <a:pos x="T106" y="T107"/>
                  </a:cxn>
                  <a:cxn ang="T164">
                    <a:pos x="T108" y="T109"/>
                  </a:cxn>
                </a:cxnLst>
                <a:rect l="0" t="0" r="r" b="b"/>
                <a:pathLst>
                  <a:path w="496" h="720">
                    <a:moveTo>
                      <a:pt x="66" y="703"/>
                    </a:moveTo>
                    <a:lnTo>
                      <a:pt x="57" y="705"/>
                    </a:lnTo>
                    <a:lnTo>
                      <a:pt x="49" y="707"/>
                    </a:lnTo>
                    <a:lnTo>
                      <a:pt x="42" y="709"/>
                    </a:lnTo>
                    <a:lnTo>
                      <a:pt x="32" y="711"/>
                    </a:lnTo>
                    <a:lnTo>
                      <a:pt x="24" y="713"/>
                    </a:lnTo>
                    <a:lnTo>
                      <a:pt x="17" y="716"/>
                    </a:lnTo>
                    <a:lnTo>
                      <a:pt x="9" y="717"/>
                    </a:lnTo>
                    <a:lnTo>
                      <a:pt x="0" y="720"/>
                    </a:lnTo>
                    <a:lnTo>
                      <a:pt x="0" y="707"/>
                    </a:lnTo>
                    <a:lnTo>
                      <a:pt x="2" y="694"/>
                    </a:lnTo>
                    <a:lnTo>
                      <a:pt x="5" y="681"/>
                    </a:lnTo>
                    <a:lnTo>
                      <a:pt x="11" y="668"/>
                    </a:lnTo>
                    <a:lnTo>
                      <a:pt x="15" y="656"/>
                    </a:lnTo>
                    <a:lnTo>
                      <a:pt x="21" y="643"/>
                    </a:lnTo>
                    <a:lnTo>
                      <a:pt x="23" y="629"/>
                    </a:lnTo>
                    <a:lnTo>
                      <a:pt x="24" y="616"/>
                    </a:lnTo>
                    <a:lnTo>
                      <a:pt x="26" y="600"/>
                    </a:lnTo>
                    <a:lnTo>
                      <a:pt x="30" y="586"/>
                    </a:lnTo>
                    <a:lnTo>
                      <a:pt x="36" y="572"/>
                    </a:lnTo>
                    <a:lnTo>
                      <a:pt x="42" y="559"/>
                    </a:lnTo>
                    <a:lnTo>
                      <a:pt x="49" y="544"/>
                    </a:lnTo>
                    <a:lnTo>
                      <a:pt x="53" y="531"/>
                    </a:lnTo>
                    <a:lnTo>
                      <a:pt x="57" y="517"/>
                    </a:lnTo>
                    <a:lnTo>
                      <a:pt x="57" y="503"/>
                    </a:lnTo>
                    <a:lnTo>
                      <a:pt x="57" y="500"/>
                    </a:lnTo>
                    <a:lnTo>
                      <a:pt x="57" y="499"/>
                    </a:lnTo>
                    <a:lnTo>
                      <a:pt x="57" y="498"/>
                    </a:lnTo>
                    <a:lnTo>
                      <a:pt x="59" y="496"/>
                    </a:lnTo>
                    <a:lnTo>
                      <a:pt x="60" y="495"/>
                    </a:lnTo>
                    <a:lnTo>
                      <a:pt x="62" y="495"/>
                    </a:lnTo>
                    <a:lnTo>
                      <a:pt x="64" y="494"/>
                    </a:lnTo>
                    <a:lnTo>
                      <a:pt x="66" y="494"/>
                    </a:lnTo>
                    <a:lnTo>
                      <a:pt x="72" y="495"/>
                    </a:lnTo>
                    <a:lnTo>
                      <a:pt x="76" y="495"/>
                    </a:lnTo>
                    <a:lnTo>
                      <a:pt x="83" y="496"/>
                    </a:lnTo>
                    <a:lnTo>
                      <a:pt x="89" y="496"/>
                    </a:lnTo>
                    <a:lnTo>
                      <a:pt x="96" y="496"/>
                    </a:lnTo>
                    <a:lnTo>
                      <a:pt x="104" y="495"/>
                    </a:lnTo>
                    <a:lnTo>
                      <a:pt x="110" y="495"/>
                    </a:lnTo>
                    <a:lnTo>
                      <a:pt x="115" y="494"/>
                    </a:lnTo>
                    <a:lnTo>
                      <a:pt x="140" y="494"/>
                    </a:lnTo>
                    <a:lnTo>
                      <a:pt x="163" y="496"/>
                    </a:lnTo>
                    <a:lnTo>
                      <a:pt x="184" y="499"/>
                    </a:lnTo>
                    <a:lnTo>
                      <a:pt x="206" y="503"/>
                    </a:lnTo>
                    <a:lnTo>
                      <a:pt x="227" y="507"/>
                    </a:lnTo>
                    <a:lnTo>
                      <a:pt x="250" y="509"/>
                    </a:lnTo>
                    <a:lnTo>
                      <a:pt x="271" y="511"/>
                    </a:lnTo>
                    <a:lnTo>
                      <a:pt x="294" y="509"/>
                    </a:lnTo>
                    <a:lnTo>
                      <a:pt x="295" y="512"/>
                    </a:lnTo>
                    <a:lnTo>
                      <a:pt x="297" y="513"/>
                    </a:lnTo>
                    <a:lnTo>
                      <a:pt x="299" y="513"/>
                    </a:lnTo>
                    <a:lnTo>
                      <a:pt x="301" y="513"/>
                    </a:lnTo>
                    <a:lnTo>
                      <a:pt x="303" y="512"/>
                    </a:lnTo>
                    <a:lnTo>
                      <a:pt x="305" y="511"/>
                    </a:lnTo>
                    <a:lnTo>
                      <a:pt x="309" y="511"/>
                    </a:lnTo>
                    <a:lnTo>
                      <a:pt x="311" y="509"/>
                    </a:lnTo>
                    <a:lnTo>
                      <a:pt x="320" y="509"/>
                    </a:lnTo>
                    <a:lnTo>
                      <a:pt x="328" y="511"/>
                    </a:lnTo>
                    <a:lnTo>
                      <a:pt x="337" y="513"/>
                    </a:lnTo>
                    <a:lnTo>
                      <a:pt x="349" y="515"/>
                    </a:lnTo>
                    <a:lnTo>
                      <a:pt x="358" y="516"/>
                    </a:lnTo>
                    <a:lnTo>
                      <a:pt x="368" y="516"/>
                    </a:lnTo>
                    <a:lnTo>
                      <a:pt x="371" y="515"/>
                    </a:lnTo>
                    <a:lnTo>
                      <a:pt x="375" y="512"/>
                    </a:lnTo>
                    <a:lnTo>
                      <a:pt x="379" y="509"/>
                    </a:lnTo>
                    <a:lnTo>
                      <a:pt x="383" y="505"/>
                    </a:lnTo>
                    <a:lnTo>
                      <a:pt x="381" y="500"/>
                    </a:lnTo>
                    <a:lnTo>
                      <a:pt x="381" y="495"/>
                    </a:lnTo>
                    <a:lnTo>
                      <a:pt x="379" y="491"/>
                    </a:lnTo>
                    <a:lnTo>
                      <a:pt x="379" y="486"/>
                    </a:lnTo>
                    <a:lnTo>
                      <a:pt x="379" y="482"/>
                    </a:lnTo>
                    <a:lnTo>
                      <a:pt x="381" y="477"/>
                    </a:lnTo>
                    <a:lnTo>
                      <a:pt x="383" y="473"/>
                    </a:lnTo>
                    <a:lnTo>
                      <a:pt x="386" y="469"/>
                    </a:lnTo>
                    <a:lnTo>
                      <a:pt x="385" y="468"/>
                    </a:lnTo>
                    <a:lnTo>
                      <a:pt x="383" y="466"/>
                    </a:lnTo>
                    <a:lnTo>
                      <a:pt x="383" y="465"/>
                    </a:lnTo>
                    <a:lnTo>
                      <a:pt x="381" y="465"/>
                    </a:lnTo>
                    <a:lnTo>
                      <a:pt x="379" y="464"/>
                    </a:lnTo>
                    <a:lnTo>
                      <a:pt x="377" y="464"/>
                    </a:lnTo>
                    <a:lnTo>
                      <a:pt x="375" y="464"/>
                    </a:lnTo>
                    <a:lnTo>
                      <a:pt x="373" y="464"/>
                    </a:lnTo>
                    <a:lnTo>
                      <a:pt x="375" y="461"/>
                    </a:lnTo>
                    <a:lnTo>
                      <a:pt x="377" y="459"/>
                    </a:lnTo>
                    <a:lnTo>
                      <a:pt x="379" y="456"/>
                    </a:lnTo>
                    <a:lnTo>
                      <a:pt x="379" y="455"/>
                    </a:lnTo>
                    <a:lnTo>
                      <a:pt x="375" y="451"/>
                    </a:lnTo>
                    <a:lnTo>
                      <a:pt x="369" y="447"/>
                    </a:lnTo>
                    <a:lnTo>
                      <a:pt x="364" y="443"/>
                    </a:lnTo>
                    <a:lnTo>
                      <a:pt x="356" y="441"/>
                    </a:lnTo>
                    <a:lnTo>
                      <a:pt x="352" y="435"/>
                    </a:lnTo>
                    <a:lnTo>
                      <a:pt x="350" y="430"/>
                    </a:lnTo>
                    <a:lnTo>
                      <a:pt x="341" y="415"/>
                    </a:lnTo>
                    <a:lnTo>
                      <a:pt x="333" y="398"/>
                    </a:lnTo>
                    <a:lnTo>
                      <a:pt x="324" y="382"/>
                    </a:lnTo>
                    <a:lnTo>
                      <a:pt x="314" y="365"/>
                    </a:lnTo>
                    <a:lnTo>
                      <a:pt x="303" y="350"/>
                    </a:lnTo>
                    <a:lnTo>
                      <a:pt x="294" y="334"/>
                    </a:lnTo>
                    <a:lnTo>
                      <a:pt x="284" y="317"/>
                    </a:lnTo>
                    <a:lnTo>
                      <a:pt x="275" y="302"/>
                    </a:lnTo>
                    <a:lnTo>
                      <a:pt x="273" y="281"/>
                    </a:lnTo>
                    <a:lnTo>
                      <a:pt x="267" y="261"/>
                    </a:lnTo>
                    <a:lnTo>
                      <a:pt x="261" y="241"/>
                    </a:lnTo>
                    <a:lnTo>
                      <a:pt x="256" y="221"/>
                    </a:lnTo>
                    <a:lnTo>
                      <a:pt x="250" y="202"/>
                    </a:lnTo>
                    <a:lnTo>
                      <a:pt x="244" y="182"/>
                    </a:lnTo>
                    <a:lnTo>
                      <a:pt x="242" y="163"/>
                    </a:lnTo>
                    <a:lnTo>
                      <a:pt x="244" y="143"/>
                    </a:lnTo>
                    <a:lnTo>
                      <a:pt x="242" y="126"/>
                    </a:lnTo>
                    <a:lnTo>
                      <a:pt x="241" y="109"/>
                    </a:lnTo>
                    <a:lnTo>
                      <a:pt x="237" y="94"/>
                    </a:lnTo>
                    <a:lnTo>
                      <a:pt x="235" y="77"/>
                    </a:lnTo>
                    <a:lnTo>
                      <a:pt x="233" y="60"/>
                    </a:lnTo>
                    <a:lnTo>
                      <a:pt x="231" y="43"/>
                    </a:lnTo>
                    <a:lnTo>
                      <a:pt x="227" y="26"/>
                    </a:lnTo>
                    <a:lnTo>
                      <a:pt x="223" y="11"/>
                    </a:lnTo>
                    <a:lnTo>
                      <a:pt x="235" y="13"/>
                    </a:lnTo>
                    <a:lnTo>
                      <a:pt x="244" y="13"/>
                    </a:lnTo>
                    <a:lnTo>
                      <a:pt x="254" y="13"/>
                    </a:lnTo>
                    <a:lnTo>
                      <a:pt x="261" y="12"/>
                    </a:lnTo>
                    <a:lnTo>
                      <a:pt x="271" y="10"/>
                    </a:lnTo>
                    <a:lnTo>
                      <a:pt x="280" y="7"/>
                    </a:lnTo>
                    <a:lnTo>
                      <a:pt x="290" y="4"/>
                    </a:lnTo>
                    <a:lnTo>
                      <a:pt x="299" y="0"/>
                    </a:lnTo>
                    <a:lnTo>
                      <a:pt x="299" y="2"/>
                    </a:lnTo>
                    <a:lnTo>
                      <a:pt x="299" y="4"/>
                    </a:lnTo>
                    <a:lnTo>
                      <a:pt x="297" y="6"/>
                    </a:lnTo>
                    <a:lnTo>
                      <a:pt x="297" y="8"/>
                    </a:lnTo>
                    <a:lnTo>
                      <a:pt x="297" y="11"/>
                    </a:lnTo>
                    <a:lnTo>
                      <a:pt x="295" y="12"/>
                    </a:lnTo>
                    <a:lnTo>
                      <a:pt x="295" y="15"/>
                    </a:lnTo>
                    <a:lnTo>
                      <a:pt x="295" y="16"/>
                    </a:lnTo>
                    <a:lnTo>
                      <a:pt x="290" y="16"/>
                    </a:lnTo>
                    <a:lnTo>
                      <a:pt x="290" y="25"/>
                    </a:lnTo>
                    <a:lnTo>
                      <a:pt x="288" y="26"/>
                    </a:lnTo>
                    <a:lnTo>
                      <a:pt x="286" y="29"/>
                    </a:lnTo>
                    <a:lnTo>
                      <a:pt x="284" y="32"/>
                    </a:lnTo>
                    <a:lnTo>
                      <a:pt x="280" y="34"/>
                    </a:lnTo>
                    <a:lnTo>
                      <a:pt x="278" y="37"/>
                    </a:lnTo>
                    <a:lnTo>
                      <a:pt x="275" y="38"/>
                    </a:lnTo>
                    <a:lnTo>
                      <a:pt x="271" y="39"/>
                    </a:lnTo>
                    <a:lnTo>
                      <a:pt x="269" y="41"/>
                    </a:lnTo>
                    <a:lnTo>
                      <a:pt x="269" y="42"/>
                    </a:lnTo>
                    <a:lnTo>
                      <a:pt x="267" y="43"/>
                    </a:lnTo>
                    <a:lnTo>
                      <a:pt x="267" y="45"/>
                    </a:lnTo>
                    <a:lnTo>
                      <a:pt x="265" y="47"/>
                    </a:lnTo>
                    <a:lnTo>
                      <a:pt x="265" y="48"/>
                    </a:lnTo>
                    <a:lnTo>
                      <a:pt x="265" y="50"/>
                    </a:lnTo>
                    <a:lnTo>
                      <a:pt x="263" y="51"/>
                    </a:lnTo>
                    <a:lnTo>
                      <a:pt x="263" y="52"/>
                    </a:lnTo>
                    <a:lnTo>
                      <a:pt x="261" y="54"/>
                    </a:lnTo>
                    <a:lnTo>
                      <a:pt x="258" y="55"/>
                    </a:lnTo>
                    <a:lnTo>
                      <a:pt x="256" y="56"/>
                    </a:lnTo>
                    <a:lnTo>
                      <a:pt x="254" y="60"/>
                    </a:lnTo>
                    <a:lnTo>
                      <a:pt x="250" y="68"/>
                    </a:lnTo>
                    <a:lnTo>
                      <a:pt x="248" y="78"/>
                    </a:lnTo>
                    <a:lnTo>
                      <a:pt x="248" y="104"/>
                    </a:lnTo>
                    <a:lnTo>
                      <a:pt x="250" y="134"/>
                    </a:lnTo>
                    <a:lnTo>
                      <a:pt x="258" y="164"/>
                    </a:lnTo>
                    <a:lnTo>
                      <a:pt x="265" y="190"/>
                    </a:lnTo>
                    <a:lnTo>
                      <a:pt x="269" y="200"/>
                    </a:lnTo>
                    <a:lnTo>
                      <a:pt x="273" y="208"/>
                    </a:lnTo>
                    <a:lnTo>
                      <a:pt x="277" y="213"/>
                    </a:lnTo>
                    <a:lnTo>
                      <a:pt x="282" y="216"/>
                    </a:lnTo>
                    <a:lnTo>
                      <a:pt x="282" y="219"/>
                    </a:lnTo>
                    <a:lnTo>
                      <a:pt x="282" y="221"/>
                    </a:lnTo>
                    <a:lnTo>
                      <a:pt x="286" y="225"/>
                    </a:lnTo>
                    <a:lnTo>
                      <a:pt x="292" y="229"/>
                    </a:lnTo>
                    <a:lnTo>
                      <a:pt x="297" y="234"/>
                    </a:lnTo>
                    <a:lnTo>
                      <a:pt x="301" y="238"/>
                    </a:lnTo>
                    <a:lnTo>
                      <a:pt x="307" y="242"/>
                    </a:lnTo>
                    <a:lnTo>
                      <a:pt x="313" y="244"/>
                    </a:lnTo>
                    <a:lnTo>
                      <a:pt x="316" y="247"/>
                    </a:lnTo>
                    <a:lnTo>
                      <a:pt x="322" y="250"/>
                    </a:lnTo>
                    <a:lnTo>
                      <a:pt x="322" y="256"/>
                    </a:lnTo>
                    <a:lnTo>
                      <a:pt x="324" y="267"/>
                    </a:lnTo>
                    <a:lnTo>
                      <a:pt x="326" y="281"/>
                    </a:lnTo>
                    <a:lnTo>
                      <a:pt x="328" y="298"/>
                    </a:lnTo>
                    <a:lnTo>
                      <a:pt x="330" y="312"/>
                    </a:lnTo>
                    <a:lnTo>
                      <a:pt x="331" y="325"/>
                    </a:lnTo>
                    <a:lnTo>
                      <a:pt x="333" y="334"/>
                    </a:lnTo>
                    <a:lnTo>
                      <a:pt x="335" y="338"/>
                    </a:lnTo>
                    <a:lnTo>
                      <a:pt x="335" y="344"/>
                    </a:lnTo>
                    <a:lnTo>
                      <a:pt x="339" y="350"/>
                    </a:lnTo>
                    <a:lnTo>
                      <a:pt x="341" y="355"/>
                    </a:lnTo>
                    <a:lnTo>
                      <a:pt x="345" y="361"/>
                    </a:lnTo>
                    <a:lnTo>
                      <a:pt x="349" y="367"/>
                    </a:lnTo>
                    <a:lnTo>
                      <a:pt x="350" y="373"/>
                    </a:lnTo>
                    <a:lnTo>
                      <a:pt x="352" y="378"/>
                    </a:lnTo>
                    <a:lnTo>
                      <a:pt x="354" y="385"/>
                    </a:lnTo>
                    <a:lnTo>
                      <a:pt x="356" y="386"/>
                    </a:lnTo>
                    <a:lnTo>
                      <a:pt x="360" y="391"/>
                    </a:lnTo>
                    <a:lnTo>
                      <a:pt x="366" y="398"/>
                    </a:lnTo>
                    <a:lnTo>
                      <a:pt x="371" y="407"/>
                    </a:lnTo>
                    <a:lnTo>
                      <a:pt x="375" y="415"/>
                    </a:lnTo>
                    <a:lnTo>
                      <a:pt x="381" y="424"/>
                    </a:lnTo>
                    <a:lnTo>
                      <a:pt x="383" y="429"/>
                    </a:lnTo>
                    <a:lnTo>
                      <a:pt x="385" y="433"/>
                    </a:lnTo>
                    <a:lnTo>
                      <a:pt x="390" y="437"/>
                    </a:lnTo>
                    <a:lnTo>
                      <a:pt x="398" y="442"/>
                    </a:lnTo>
                    <a:lnTo>
                      <a:pt x="407" y="451"/>
                    </a:lnTo>
                    <a:lnTo>
                      <a:pt x="417" y="460"/>
                    </a:lnTo>
                    <a:lnTo>
                      <a:pt x="428" y="470"/>
                    </a:lnTo>
                    <a:lnTo>
                      <a:pt x="440" y="481"/>
                    </a:lnTo>
                    <a:lnTo>
                      <a:pt x="451" y="489"/>
                    </a:lnTo>
                    <a:lnTo>
                      <a:pt x="460" y="495"/>
                    </a:lnTo>
                    <a:lnTo>
                      <a:pt x="460" y="498"/>
                    </a:lnTo>
                    <a:lnTo>
                      <a:pt x="487" y="498"/>
                    </a:lnTo>
                    <a:lnTo>
                      <a:pt x="489" y="499"/>
                    </a:lnTo>
                    <a:lnTo>
                      <a:pt x="489" y="502"/>
                    </a:lnTo>
                    <a:lnTo>
                      <a:pt x="491" y="503"/>
                    </a:lnTo>
                    <a:lnTo>
                      <a:pt x="493" y="505"/>
                    </a:lnTo>
                    <a:lnTo>
                      <a:pt x="494" y="508"/>
                    </a:lnTo>
                    <a:lnTo>
                      <a:pt x="494" y="509"/>
                    </a:lnTo>
                    <a:lnTo>
                      <a:pt x="496" y="512"/>
                    </a:lnTo>
                    <a:lnTo>
                      <a:pt x="496" y="513"/>
                    </a:lnTo>
                    <a:lnTo>
                      <a:pt x="493" y="516"/>
                    </a:lnTo>
                    <a:lnTo>
                      <a:pt x="487" y="520"/>
                    </a:lnTo>
                    <a:lnTo>
                      <a:pt x="485" y="520"/>
                    </a:lnTo>
                    <a:lnTo>
                      <a:pt x="483" y="520"/>
                    </a:lnTo>
                    <a:lnTo>
                      <a:pt x="481" y="520"/>
                    </a:lnTo>
                    <a:lnTo>
                      <a:pt x="479" y="521"/>
                    </a:lnTo>
                    <a:lnTo>
                      <a:pt x="479" y="522"/>
                    </a:lnTo>
                    <a:lnTo>
                      <a:pt x="472" y="522"/>
                    </a:lnTo>
                    <a:lnTo>
                      <a:pt x="464" y="524"/>
                    </a:lnTo>
                    <a:lnTo>
                      <a:pt x="457" y="525"/>
                    </a:lnTo>
                    <a:lnTo>
                      <a:pt x="447" y="528"/>
                    </a:lnTo>
                    <a:lnTo>
                      <a:pt x="440" y="529"/>
                    </a:lnTo>
                    <a:lnTo>
                      <a:pt x="430" y="530"/>
                    </a:lnTo>
                    <a:lnTo>
                      <a:pt x="422" y="531"/>
                    </a:lnTo>
                    <a:lnTo>
                      <a:pt x="417" y="531"/>
                    </a:lnTo>
                    <a:lnTo>
                      <a:pt x="402" y="540"/>
                    </a:lnTo>
                    <a:lnTo>
                      <a:pt x="402" y="572"/>
                    </a:lnTo>
                    <a:lnTo>
                      <a:pt x="394" y="578"/>
                    </a:lnTo>
                    <a:lnTo>
                      <a:pt x="373" y="577"/>
                    </a:lnTo>
                    <a:lnTo>
                      <a:pt x="352" y="574"/>
                    </a:lnTo>
                    <a:lnTo>
                      <a:pt x="331" y="570"/>
                    </a:lnTo>
                    <a:lnTo>
                      <a:pt x="311" y="565"/>
                    </a:lnTo>
                    <a:lnTo>
                      <a:pt x="290" y="561"/>
                    </a:lnTo>
                    <a:lnTo>
                      <a:pt x="269" y="557"/>
                    </a:lnTo>
                    <a:lnTo>
                      <a:pt x="248" y="553"/>
                    </a:lnTo>
                    <a:lnTo>
                      <a:pt x="227" y="553"/>
                    </a:lnTo>
                    <a:lnTo>
                      <a:pt x="237" y="559"/>
                    </a:lnTo>
                    <a:lnTo>
                      <a:pt x="241" y="560"/>
                    </a:lnTo>
                    <a:lnTo>
                      <a:pt x="244" y="561"/>
                    </a:lnTo>
                    <a:lnTo>
                      <a:pt x="248" y="564"/>
                    </a:lnTo>
                    <a:lnTo>
                      <a:pt x="252" y="566"/>
                    </a:lnTo>
                    <a:lnTo>
                      <a:pt x="256" y="569"/>
                    </a:lnTo>
                    <a:lnTo>
                      <a:pt x="259" y="572"/>
                    </a:lnTo>
                    <a:lnTo>
                      <a:pt x="261" y="574"/>
                    </a:lnTo>
                    <a:lnTo>
                      <a:pt x="263" y="574"/>
                    </a:lnTo>
                    <a:lnTo>
                      <a:pt x="263" y="577"/>
                    </a:lnTo>
                    <a:lnTo>
                      <a:pt x="265" y="579"/>
                    </a:lnTo>
                    <a:lnTo>
                      <a:pt x="265" y="581"/>
                    </a:lnTo>
                    <a:lnTo>
                      <a:pt x="265" y="583"/>
                    </a:lnTo>
                    <a:lnTo>
                      <a:pt x="267" y="586"/>
                    </a:lnTo>
                    <a:lnTo>
                      <a:pt x="267" y="589"/>
                    </a:lnTo>
                    <a:lnTo>
                      <a:pt x="269" y="591"/>
                    </a:lnTo>
                    <a:lnTo>
                      <a:pt x="269" y="592"/>
                    </a:lnTo>
                    <a:lnTo>
                      <a:pt x="254" y="592"/>
                    </a:lnTo>
                    <a:lnTo>
                      <a:pt x="239" y="590"/>
                    </a:lnTo>
                    <a:lnTo>
                      <a:pt x="223" y="587"/>
                    </a:lnTo>
                    <a:lnTo>
                      <a:pt x="210" y="583"/>
                    </a:lnTo>
                    <a:lnTo>
                      <a:pt x="195" y="581"/>
                    </a:lnTo>
                    <a:lnTo>
                      <a:pt x="182" y="578"/>
                    </a:lnTo>
                    <a:lnTo>
                      <a:pt x="167" y="578"/>
                    </a:lnTo>
                    <a:lnTo>
                      <a:pt x="151" y="581"/>
                    </a:lnTo>
                    <a:lnTo>
                      <a:pt x="155" y="581"/>
                    </a:lnTo>
                    <a:lnTo>
                      <a:pt x="157" y="582"/>
                    </a:lnTo>
                    <a:lnTo>
                      <a:pt x="157" y="583"/>
                    </a:lnTo>
                    <a:lnTo>
                      <a:pt x="157" y="585"/>
                    </a:lnTo>
                    <a:lnTo>
                      <a:pt x="157" y="586"/>
                    </a:lnTo>
                    <a:lnTo>
                      <a:pt x="157" y="587"/>
                    </a:lnTo>
                    <a:lnTo>
                      <a:pt x="157" y="589"/>
                    </a:lnTo>
                    <a:lnTo>
                      <a:pt x="157" y="590"/>
                    </a:lnTo>
                    <a:lnTo>
                      <a:pt x="161" y="590"/>
                    </a:lnTo>
                    <a:lnTo>
                      <a:pt x="161" y="591"/>
                    </a:lnTo>
                    <a:lnTo>
                      <a:pt x="161" y="594"/>
                    </a:lnTo>
                    <a:lnTo>
                      <a:pt x="163" y="595"/>
                    </a:lnTo>
                    <a:lnTo>
                      <a:pt x="163" y="598"/>
                    </a:lnTo>
                    <a:lnTo>
                      <a:pt x="165" y="600"/>
                    </a:lnTo>
                    <a:lnTo>
                      <a:pt x="165" y="602"/>
                    </a:lnTo>
                    <a:lnTo>
                      <a:pt x="165" y="604"/>
                    </a:lnTo>
                    <a:lnTo>
                      <a:pt x="165" y="605"/>
                    </a:lnTo>
                    <a:lnTo>
                      <a:pt x="157" y="608"/>
                    </a:lnTo>
                    <a:lnTo>
                      <a:pt x="155" y="609"/>
                    </a:lnTo>
                    <a:lnTo>
                      <a:pt x="155" y="611"/>
                    </a:lnTo>
                    <a:lnTo>
                      <a:pt x="155" y="612"/>
                    </a:lnTo>
                    <a:lnTo>
                      <a:pt x="153" y="613"/>
                    </a:lnTo>
                    <a:lnTo>
                      <a:pt x="153" y="614"/>
                    </a:lnTo>
                    <a:lnTo>
                      <a:pt x="151" y="616"/>
                    </a:lnTo>
                    <a:lnTo>
                      <a:pt x="151" y="617"/>
                    </a:lnTo>
                    <a:lnTo>
                      <a:pt x="146" y="618"/>
                    </a:lnTo>
                    <a:lnTo>
                      <a:pt x="140" y="622"/>
                    </a:lnTo>
                    <a:lnTo>
                      <a:pt x="134" y="626"/>
                    </a:lnTo>
                    <a:lnTo>
                      <a:pt x="129" y="631"/>
                    </a:lnTo>
                    <a:lnTo>
                      <a:pt x="123" y="637"/>
                    </a:lnTo>
                    <a:lnTo>
                      <a:pt x="119" y="640"/>
                    </a:lnTo>
                    <a:lnTo>
                      <a:pt x="115" y="644"/>
                    </a:lnTo>
                    <a:lnTo>
                      <a:pt x="112" y="646"/>
                    </a:lnTo>
                    <a:lnTo>
                      <a:pt x="110" y="651"/>
                    </a:lnTo>
                    <a:lnTo>
                      <a:pt x="108" y="656"/>
                    </a:lnTo>
                    <a:lnTo>
                      <a:pt x="104" y="663"/>
                    </a:lnTo>
                    <a:lnTo>
                      <a:pt x="100" y="668"/>
                    </a:lnTo>
                    <a:lnTo>
                      <a:pt x="96" y="674"/>
                    </a:lnTo>
                    <a:lnTo>
                      <a:pt x="93" y="679"/>
                    </a:lnTo>
                    <a:lnTo>
                      <a:pt x="91" y="686"/>
                    </a:lnTo>
                    <a:lnTo>
                      <a:pt x="89" y="691"/>
                    </a:lnTo>
                    <a:lnTo>
                      <a:pt x="87" y="691"/>
                    </a:lnTo>
                    <a:lnTo>
                      <a:pt x="85" y="692"/>
                    </a:lnTo>
                    <a:lnTo>
                      <a:pt x="81" y="694"/>
                    </a:lnTo>
                    <a:lnTo>
                      <a:pt x="78" y="694"/>
                    </a:lnTo>
                    <a:lnTo>
                      <a:pt x="76" y="695"/>
                    </a:lnTo>
                    <a:lnTo>
                      <a:pt x="74" y="696"/>
                    </a:lnTo>
                    <a:lnTo>
                      <a:pt x="72" y="698"/>
                    </a:lnTo>
                    <a:lnTo>
                      <a:pt x="72" y="700"/>
                    </a:lnTo>
                    <a:lnTo>
                      <a:pt x="70" y="700"/>
                    </a:lnTo>
                    <a:lnTo>
                      <a:pt x="70" y="701"/>
                    </a:lnTo>
                    <a:lnTo>
                      <a:pt x="68" y="701"/>
                    </a:lnTo>
                    <a:lnTo>
                      <a:pt x="66" y="703"/>
                    </a:lnTo>
                    <a:close/>
                  </a:path>
                </a:pathLst>
              </a:custGeom>
              <a:solidFill>
                <a:srgbClr val="E6CF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600" dirty="0">
                  <a:latin typeface="Times New Roman"/>
                  <a:cs typeface="Times New Roman"/>
                </a:endParaRPr>
              </a:p>
            </p:txBody>
          </p:sp>
          <p:sp>
            <p:nvSpPr>
              <p:cNvPr id="910367" name="Freeform 25">
                <a:extLst>
                  <a:ext uri="{FF2B5EF4-FFF2-40B4-BE49-F238E27FC236}">
                    <a16:creationId xmlns:a16="http://schemas.microsoft.com/office/drawing/2014/main" id="{793F48BC-E954-02E7-CAB8-13498DFD8F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45" y="3231"/>
                <a:ext cx="27" cy="10"/>
              </a:xfrm>
              <a:custGeom>
                <a:avLst/>
                <a:gdLst>
                  <a:gd name="T0" fmla="*/ 27 w 27"/>
                  <a:gd name="T1" fmla="*/ 0 h 10"/>
                  <a:gd name="T2" fmla="*/ 27 w 27"/>
                  <a:gd name="T3" fmla="*/ 1 h 10"/>
                  <a:gd name="T4" fmla="*/ 25 w 27"/>
                  <a:gd name="T5" fmla="*/ 3 h 10"/>
                  <a:gd name="T6" fmla="*/ 23 w 27"/>
                  <a:gd name="T7" fmla="*/ 4 h 10"/>
                  <a:gd name="T8" fmla="*/ 21 w 27"/>
                  <a:gd name="T9" fmla="*/ 5 h 10"/>
                  <a:gd name="T10" fmla="*/ 19 w 27"/>
                  <a:gd name="T11" fmla="*/ 7 h 10"/>
                  <a:gd name="T12" fmla="*/ 17 w 27"/>
                  <a:gd name="T13" fmla="*/ 8 h 10"/>
                  <a:gd name="T14" fmla="*/ 15 w 27"/>
                  <a:gd name="T15" fmla="*/ 8 h 10"/>
                  <a:gd name="T16" fmla="*/ 15 w 27"/>
                  <a:gd name="T17" fmla="*/ 9 h 10"/>
                  <a:gd name="T18" fmla="*/ 14 w 27"/>
                  <a:gd name="T19" fmla="*/ 9 h 10"/>
                  <a:gd name="T20" fmla="*/ 12 w 27"/>
                  <a:gd name="T21" fmla="*/ 10 h 10"/>
                  <a:gd name="T22" fmla="*/ 10 w 27"/>
                  <a:gd name="T23" fmla="*/ 10 h 10"/>
                  <a:gd name="T24" fmla="*/ 8 w 27"/>
                  <a:gd name="T25" fmla="*/ 9 h 10"/>
                  <a:gd name="T26" fmla="*/ 6 w 27"/>
                  <a:gd name="T27" fmla="*/ 9 h 10"/>
                  <a:gd name="T28" fmla="*/ 4 w 27"/>
                  <a:gd name="T29" fmla="*/ 9 h 10"/>
                  <a:gd name="T30" fmla="*/ 2 w 27"/>
                  <a:gd name="T31" fmla="*/ 9 h 10"/>
                  <a:gd name="T32" fmla="*/ 0 w 27"/>
                  <a:gd name="T33" fmla="*/ 9 h 10"/>
                  <a:gd name="T34" fmla="*/ 4 w 27"/>
                  <a:gd name="T35" fmla="*/ 8 h 10"/>
                  <a:gd name="T36" fmla="*/ 8 w 27"/>
                  <a:gd name="T37" fmla="*/ 7 h 10"/>
                  <a:gd name="T38" fmla="*/ 10 w 27"/>
                  <a:gd name="T39" fmla="*/ 7 h 10"/>
                  <a:gd name="T40" fmla="*/ 14 w 27"/>
                  <a:gd name="T41" fmla="*/ 5 h 10"/>
                  <a:gd name="T42" fmla="*/ 17 w 27"/>
                  <a:gd name="T43" fmla="*/ 4 h 10"/>
                  <a:gd name="T44" fmla="*/ 21 w 27"/>
                  <a:gd name="T45" fmla="*/ 3 h 10"/>
                  <a:gd name="T46" fmla="*/ 25 w 27"/>
                  <a:gd name="T47" fmla="*/ 1 h 10"/>
                  <a:gd name="T48" fmla="*/ 27 w 27"/>
                  <a:gd name="T49" fmla="*/ 0 h 10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0" t="0" r="r" b="b"/>
                <a:pathLst>
                  <a:path w="27" h="10">
                    <a:moveTo>
                      <a:pt x="27" y="0"/>
                    </a:moveTo>
                    <a:lnTo>
                      <a:pt x="27" y="1"/>
                    </a:lnTo>
                    <a:lnTo>
                      <a:pt x="25" y="3"/>
                    </a:lnTo>
                    <a:lnTo>
                      <a:pt x="23" y="4"/>
                    </a:lnTo>
                    <a:lnTo>
                      <a:pt x="21" y="5"/>
                    </a:lnTo>
                    <a:lnTo>
                      <a:pt x="19" y="7"/>
                    </a:lnTo>
                    <a:lnTo>
                      <a:pt x="17" y="8"/>
                    </a:lnTo>
                    <a:lnTo>
                      <a:pt x="15" y="8"/>
                    </a:lnTo>
                    <a:lnTo>
                      <a:pt x="15" y="9"/>
                    </a:lnTo>
                    <a:lnTo>
                      <a:pt x="14" y="9"/>
                    </a:lnTo>
                    <a:lnTo>
                      <a:pt x="12" y="10"/>
                    </a:lnTo>
                    <a:lnTo>
                      <a:pt x="10" y="10"/>
                    </a:lnTo>
                    <a:lnTo>
                      <a:pt x="8" y="9"/>
                    </a:lnTo>
                    <a:lnTo>
                      <a:pt x="6" y="9"/>
                    </a:lnTo>
                    <a:lnTo>
                      <a:pt x="4" y="9"/>
                    </a:lnTo>
                    <a:lnTo>
                      <a:pt x="2" y="9"/>
                    </a:lnTo>
                    <a:lnTo>
                      <a:pt x="0" y="9"/>
                    </a:lnTo>
                    <a:lnTo>
                      <a:pt x="4" y="8"/>
                    </a:lnTo>
                    <a:lnTo>
                      <a:pt x="8" y="7"/>
                    </a:lnTo>
                    <a:lnTo>
                      <a:pt x="10" y="7"/>
                    </a:lnTo>
                    <a:lnTo>
                      <a:pt x="14" y="5"/>
                    </a:lnTo>
                    <a:lnTo>
                      <a:pt x="17" y="4"/>
                    </a:lnTo>
                    <a:lnTo>
                      <a:pt x="21" y="3"/>
                    </a:lnTo>
                    <a:lnTo>
                      <a:pt x="25" y="1"/>
                    </a:lnTo>
                    <a:lnTo>
                      <a:pt x="27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600" dirty="0">
                  <a:latin typeface="Times New Roman"/>
                  <a:cs typeface="Times New Roman"/>
                </a:endParaRPr>
              </a:p>
            </p:txBody>
          </p:sp>
          <p:sp>
            <p:nvSpPr>
              <p:cNvPr id="910368" name="Freeform 26">
                <a:extLst>
                  <a:ext uri="{FF2B5EF4-FFF2-40B4-BE49-F238E27FC236}">
                    <a16:creationId xmlns:a16="http://schemas.microsoft.com/office/drawing/2014/main" id="{C9415509-6FB1-9ABD-5913-CE5BBB2E30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31" y="3710"/>
                <a:ext cx="313" cy="77"/>
              </a:xfrm>
              <a:custGeom>
                <a:avLst/>
                <a:gdLst>
                  <a:gd name="T0" fmla="*/ 241 w 313"/>
                  <a:gd name="T1" fmla="*/ 22 h 77"/>
                  <a:gd name="T2" fmla="*/ 256 w 313"/>
                  <a:gd name="T3" fmla="*/ 25 h 77"/>
                  <a:gd name="T4" fmla="*/ 271 w 313"/>
                  <a:gd name="T5" fmla="*/ 29 h 77"/>
                  <a:gd name="T6" fmla="*/ 286 w 313"/>
                  <a:gd name="T7" fmla="*/ 31 h 77"/>
                  <a:gd name="T8" fmla="*/ 313 w 313"/>
                  <a:gd name="T9" fmla="*/ 43 h 77"/>
                  <a:gd name="T10" fmla="*/ 296 w 313"/>
                  <a:gd name="T11" fmla="*/ 43 h 77"/>
                  <a:gd name="T12" fmla="*/ 281 w 313"/>
                  <a:gd name="T13" fmla="*/ 40 h 77"/>
                  <a:gd name="T14" fmla="*/ 264 w 313"/>
                  <a:gd name="T15" fmla="*/ 38 h 77"/>
                  <a:gd name="T16" fmla="*/ 246 w 313"/>
                  <a:gd name="T17" fmla="*/ 38 h 77"/>
                  <a:gd name="T18" fmla="*/ 246 w 313"/>
                  <a:gd name="T19" fmla="*/ 39 h 77"/>
                  <a:gd name="T20" fmla="*/ 248 w 313"/>
                  <a:gd name="T21" fmla="*/ 40 h 77"/>
                  <a:gd name="T22" fmla="*/ 250 w 313"/>
                  <a:gd name="T23" fmla="*/ 43 h 77"/>
                  <a:gd name="T24" fmla="*/ 250 w 313"/>
                  <a:gd name="T25" fmla="*/ 47 h 77"/>
                  <a:gd name="T26" fmla="*/ 222 w 313"/>
                  <a:gd name="T27" fmla="*/ 43 h 77"/>
                  <a:gd name="T28" fmla="*/ 190 w 313"/>
                  <a:gd name="T29" fmla="*/ 43 h 77"/>
                  <a:gd name="T30" fmla="*/ 159 w 313"/>
                  <a:gd name="T31" fmla="*/ 43 h 77"/>
                  <a:gd name="T32" fmla="*/ 129 w 313"/>
                  <a:gd name="T33" fmla="*/ 43 h 77"/>
                  <a:gd name="T34" fmla="*/ 138 w 313"/>
                  <a:gd name="T35" fmla="*/ 52 h 77"/>
                  <a:gd name="T36" fmla="*/ 140 w 313"/>
                  <a:gd name="T37" fmla="*/ 56 h 77"/>
                  <a:gd name="T38" fmla="*/ 142 w 313"/>
                  <a:gd name="T39" fmla="*/ 57 h 77"/>
                  <a:gd name="T40" fmla="*/ 142 w 313"/>
                  <a:gd name="T41" fmla="*/ 57 h 77"/>
                  <a:gd name="T42" fmla="*/ 144 w 313"/>
                  <a:gd name="T43" fmla="*/ 58 h 77"/>
                  <a:gd name="T44" fmla="*/ 148 w 313"/>
                  <a:gd name="T45" fmla="*/ 60 h 77"/>
                  <a:gd name="T46" fmla="*/ 146 w 313"/>
                  <a:gd name="T47" fmla="*/ 64 h 77"/>
                  <a:gd name="T48" fmla="*/ 144 w 313"/>
                  <a:gd name="T49" fmla="*/ 66 h 77"/>
                  <a:gd name="T50" fmla="*/ 144 w 313"/>
                  <a:gd name="T51" fmla="*/ 70 h 77"/>
                  <a:gd name="T52" fmla="*/ 121 w 313"/>
                  <a:gd name="T53" fmla="*/ 71 h 77"/>
                  <a:gd name="T54" fmla="*/ 108 w 313"/>
                  <a:gd name="T55" fmla="*/ 68 h 77"/>
                  <a:gd name="T56" fmla="*/ 89 w 313"/>
                  <a:gd name="T57" fmla="*/ 65 h 77"/>
                  <a:gd name="T58" fmla="*/ 72 w 313"/>
                  <a:gd name="T59" fmla="*/ 61 h 77"/>
                  <a:gd name="T60" fmla="*/ 57 w 313"/>
                  <a:gd name="T61" fmla="*/ 58 h 77"/>
                  <a:gd name="T62" fmla="*/ 51 w 313"/>
                  <a:gd name="T63" fmla="*/ 58 h 77"/>
                  <a:gd name="T64" fmla="*/ 47 w 313"/>
                  <a:gd name="T65" fmla="*/ 57 h 77"/>
                  <a:gd name="T66" fmla="*/ 38 w 313"/>
                  <a:gd name="T67" fmla="*/ 57 h 77"/>
                  <a:gd name="T68" fmla="*/ 29 w 313"/>
                  <a:gd name="T69" fmla="*/ 56 h 77"/>
                  <a:gd name="T70" fmla="*/ 27 w 313"/>
                  <a:gd name="T71" fmla="*/ 58 h 77"/>
                  <a:gd name="T72" fmla="*/ 40 w 313"/>
                  <a:gd name="T73" fmla="*/ 77 h 77"/>
                  <a:gd name="T74" fmla="*/ 29 w 313"/>
                  <a:gd name="T75" fmla="*/ 77 h 77"/>
                  <a:gd name="T76" fmla="*/ 19 w 313"/>
                  <a:gd name="T77" fmla="*/ 74 h 77"/>
                  <a:gd name="T78" fmla="*/ 8 w 313"/>
                  <a:gd name="T79" fmla="*/ 71 h 77"/>
                  <a:gd name="T80" fmla="*/ 0 w 313"/>
                  <a:gd name="T81" fmla="*/ 71 h 77"/>
                  <a:gd name="T82" fmla="*/ 23 w 313"/>
                  <a:gd name="T83" fmla="*/ 1 h 77"/>
                  <a:gd name="T84" fmla="*/ 72 w 313"/>
                  <a:gd name="T85" fmla="*/ 4 h 77"/>
                  <a:gd name="T86" fmla="*/ 119 w 313"/>
                  <a:gd name="T87" fmla="*/ 9 h 77"/>
                  <a:gd name="T88" fmla="*/ 169 w 313"/>
                  <a:gd name="T89" fmla="*/ 12 h 77"/>
                  <a:gd name="T90" fmla="*/ 195 w 313"/>
                  <a:gd name="T91" fmla="*/ 14 h 77"/>
                  <a:gd name="T92" fmla="*/ 205 w 313"/>
                  <a:gd name="T93" fmla="*/ 16 h 77"/>
                  <a:gd name="T94" fmla="*/ 216 w 313"/>
                  <a:gd name="T95" fmla="*/ 18 h 77"/>
                  <a:gd name="T96" fmla="*/ 228 w 313"/>
                  <a:gd name="T97" fmla="*/ 21 h 77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0" t="0" r="r" b="b"/>
                <a:pathLst>
                  <a:path w="313" h="77">
                    <a:moveTo>
                      <a:pt x="233" y="22"/>
                    </a:moveTo>
                    <a:lnTo>
                      <a:pt x="241" y="22"/>
                    </a:lnTo>
                    <a:lnTo>
                      <a:pt x="248" y="23"/>
                    </a:lnTo>
                    <a:lnTo>
                      <a:pt x="256" y="25"/>
                    </a:lnTo>
                    <a:lnTo>
                      <a:pt x="264" y="26"/>
                    </a:lnTo>
                    <a:lnTo>
                      <a:pt x="271" y="29"/>
                    </a:lnTo>
                    <a:lnTo>
                      <a:pt x="279" y="30"/>
                    </a:lnTo>
                    <a:lnTo>
                      <a:pt x="286" y="31"/>
                    </a:lnTo>
                    <a:lnTo>
                      <a:pt x="296" y="31"/>
                    </a:lnTo>
                    <a:lnTo>
                      <a:pt x="313" y="43"/>
                    </a:lnTo>
                    <a:lnTo>
                      <a:pt x="305" y="43"/>
                    </a:lnTo>
                    <a:lnTo>
                      <a:pt x="296" y="43"/>
                    </a:lnTo>
                    <a:lnTo>
                      <a:pt x="288" y="42"/>
                    </a:lnTo>
                    <a:lnTo>
                      <a:pt x="281" y="40"/>
                    </a:lnTo>
                    <a:lnTo>
                      <a:pt x="271" y="39"/>
                    </a:lnTo>
                    <a:lnTo>
                      <a:pt x="264" y="38"/>
                    </a:lnTo>
                    <a:lnTo>
                      <a:pt x="254" y="38"/>
                    </a:lnTo>
                    <a:lnTo>
                      <a:pt x="246" y="38"/>
                    </a:lnTo>
                    <a:lnTo>
                      <a:pt x="246" y="39"/>
                    </a:lnTo>
                    <a:lnTo>
                      <a:pt x="248" y="40"/>
                    </a:lnTo>
                    <a:lnTo>
                      <a:pt x="248" y="42"/>
                    </a:lnTo>
                    <a:lnTo>
                      <a:pt x="250" y="43"/>
                    </a:lnTo>
                    <a:lnTo>
                      <a:pt x="250" y="44"/>
                    </a:lnTo>
                    <a:lnTo>
                      <a:pt x="250" y="47"/>
                    </a:lnTo>
                    <a:lnTo>
                      <a:pt x="237" y="44"/>
                    </a:lnTo>
                    <a:lnTo>
                      <a:pt x="222" y="43"/>
                    </a:lnTo>
                    <a:lnTo>
                      <a:pt x="207" y="43"/>
                    </a:lnTo>
                    <a:lnTo>
                      <a:pt x="190" y="43"/>
                    </a:lnTo>
                    <a:lnTo>
                      <a:pt x="174" y="43"/>
                    </a:lnTo>
                    <a:lnTo>
                      <a:pt x="159" y="43"/>
                    </a:lnTo>
                    <a:lnTo>
                      <a:pt x="144" y="43"/>
                    </a:lnTo>
                    <a:lnTo>
                      <a:pt x="129" y="43"/>
                    </a:lnTo>
                    <a:lnTo>
                      <a:pt x="138" y="49"/>
                    </a:lnTo>
                    <a:lnTo>
                      <a:pt x="138" y="52"/>
                    </a:lnTo>
                    <a:lnTo>
                      <a:pt x="138" y="56"/>
                    </a:lnTo>
                    <a:lnTo>
                      <a:pt x="140" y="56"/>
                    </a:lnTo>
                    <a:lnTo>
                      <a:pt x="142" y="56"/>
                    </a:lnTo>
                    <a:lnTo>
                      <a:pt x="142" y="57"/>
                    </a:lnTo>
                    <a:lnTo>
                      <a:pt x="144" y="58"/>
                    </a:lnTo>
                    <a:lnTo>
                      <a:pt x="148" y="58"/>
                    </a:lnTo>
                    <a:lnTo>
                      <a:pt x="148" y="60"/>
                    </a:lnTo>
                    <a:lnTo>
                      <a:pt x="146" y="61"/>
                    </a:lnTo>
                    <a:lnTo>
                      <a:pt x="146" y="64"/>
                    </a:lnTo>
                    <a:lnTo>
                      <a:pt x="146" y="65"/>
                    </a:lnTo>
                    <a:lnTo>
                      <a:pt x="144" y="66"/>
                    </a:lnTo>
                    <a:lnTo>
                      <a:pt x="144" y="68"/>
                    </a:lnTo>
                    <a:lnTo>
                      <a:pt x="144" y="70"/>
                    </a:lnTo>
                    <a:lnTo>
                      <a:pt x="142" y="71"/>
                    </a:lnTo>
                    <a:lnTo>
                      <a:pt x="121" y="71"/>
                    </a:lnTo>
                    <a:lnTo>
                      <a:pt x="116" y="68"/>
                    </a:lnTo>
                    <a:lnTo>
                      <a:pt x="108" y="68"/>
                    </a:lnTo>
                    <a:lnTo>
                      <a:pt x="99" y="66"/>
                    </a:lnTo>
                    <a:lnTo>
                      <a:pt x="89" y="65"/>
                    </a:lnTo>
                    <a:lnTo>
                      <a:pt x="82" y="64"/>
                    </a:lnTo>
                    <a:lnTo>
                      <a:pt x="72" y="61"/>
                    </a:lnTo>
                    <a:lnTo>
                      <a:pt x="65" y="60"/>
                    </a:lnTo>
                    <a:lnTo>
                      <a:pt x="57" y="58"/>
                    </a:lnTo>
                    <a:lnTo>
                      <a:pt x="49" y="58"/>
                    </a:lnTo>
                    <a:lnTo>
                      <a:pt x="51" y="58"/>
                    </a:lnTo>
                    <a:lnTo>
                      <a:pt x="49" y="58"/>
                    </a:lnTo>
                    <a:lnTo>
                      <a:pt x="47" y="57"/>
                    </a:lnTo>
                    <a:lnTo>
                      <a:pt x="44" y="57"/>
                    </a:lnTo>
                    <a:lnTo>
                      <a:pt x="38" y="57"/>
                    </a:lnTo>
                    <a:lnTo>
                      <a:pt x="32" y="56"/>
                    </a:lnTo>
                    <a:lnTo>
                      <a:pt x="29" y="56"/>
                    </a:lnTo>
                    <a:lnTo>
                      <a:pt x="27" y="56"/>
                    </a:lnTo>
                    <a:lnTo>
                      <a:pt x="27" y="58"/>
                    </a:lnTo>
                    <a:lnTo>
                      <a:pt x="27" y="62"/>
                    </a:lnTo>
                    <a:lnTo>
                      <a:pt x="40" y="77"/>
                    </a:lnTo>
                    <a:lnTo>
                      <a:pt x="34" y="77"/>
                    </a:lnTo>
                    <a:lnTo>
                      <a:pt x="29" y="77"/>
                    </a:lnTo>
                    <a:lnTo>
                      <a:pt x="23" y="75"/>
                    </a:lnTo>
                    <a:lnTo>
                      <a:pt x="19" y="74"/>
                    </a:lnTo>
                    <a:lnTo>
                      <a:pt x="13" y="73"/>
                    </a:lnTo>
                    <a:lnTo>
                      <a:pt x="8" y="71"/>
                    </a:lnTo>
                    <a:lnTo>
                      <a:pt x="4" y="71"/>
                    </a:lnTo>
                    <a:lnTo>
                      <a:pt x="0" y="71"/>
                    </a:lnTo>
                    <a:lnTo>
                      <a:pt x="0" y="0"/>
                    </a:lnTo>
                    <a:lnTo>
                      <a:pt x="23" y="1"/>
                    </a:lnTo>
                    <a:lnTo>
                      <a:pt x="47" y="3"/>
                    </a:lnTo>
                    <a:lnTo>
                      <a:pt x="72" y="4"/>
                    </a:lnTo>
                    <a:lnTo>
                      <a:pt x="97" y="7"/>
                    </a:lnTo>
                    <a:lnTo>
                      <a:pt x="119" y="9"/>
                    </a:lnTo>
                    <a:lnTo>
                      <a:pt x="144" y="10"/>
                    </a:lnTo>
                    <a:lnTo>
                      <a:pt x="169" y="12"/>
                    </a:lnTo>
                    <a:lnTo>
                      <a:pt x="192" y="13"/>
                    </a:lnTo>
                    <a:lnTo>
                      <a:pt x="195" y="14"/>
                    </a:lnTo>
                    <a:lnTo>
                      <a:pt x="201" y="14"/>
                    </a:lnTo>
                    <a:lnTo>
                      <a:pt x="205" y="16"/>
                    </a:lnTo>
                    <a:lnTo>
                      <a:pt x="210" y="17"/>
                    </a:lnTo>
                    <a:lnTo>
                      <a:pt x="216" y="18"/>
                    </a:lnTo>
                    <a:lnTo>
                      <a:pt x="222" y="20"/>
                    </a:lnTo>
                    <a:lnTo>
                      <a:pt x="228" y="21"/>
                    </a:lnTo>
                    <a:lnTo>
                      <a:pt x="233" y="22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600" dirty="0">
                  <a:latin typeface="Times New Roman"/>
                  <a:cs typeface="Times New Roman"/>
                </a:endParaRPr>
              </a:p>
            </p:txBody>
          </p:sp>
          <p:sp>
            <p:nvSpPr>
              <p:cNvPr id="910369" name="Freeform 27">
                <a:extLst>
                  <a:ext uri="{FF2B5EF4-FFF2-40B4-BE49-F238E27FC236}">
                    <a16:creationId xmlns:a16="http://schemas.microsoft.com/office/drawing/2014/main" id="{88F595E6-888C-7FA8-6E88-3DE78B386C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31" y="3710"/>
                <a:ext cx="313" cy="77"/>
              </a:xfrm>
              <a:custGeom>
                <a:avLst/>
                <a:gdLst>
                  <a:gd name="T0" fmla="*/ 241 w 313"/>
                  <a:gd name="T1" fmla="*/ 22 h 77"/>
                  <a:gd name="T2" fmla="*/ 256 w 313"/>
                  <a:gd name="T3" fmla="*/ 25 h 77"/>
                  <a:gd name="T4" fmla="*/ 271 w 313"/>
                  <a:gd name="T5" fmla="*/ 29 h 77"/>
                  <a:gd name="T6" fmla="*/ 286 w 313"/>
                  <a:gd name="T7" fmla="*/ 31 h 77"/>
                  <a:gd name="T8" fmla="*/ 313 w 313"/>
                  <a:gd name="T9" fmla="*/ 43 h 77"/>
                  <a:gd name="T10" fmla="*/ 296 w 313"/>
                  <a:gd name="T11" fmla="*/ 43 h 77"/>
                  <a:gd name="T12" fmla="*/ 281 w 313"/>
                  <a:gd name="T13" fmla="*/ 40 h 77"/>
                  <a:gd name="T14" fmla="*/ 264 w 313"/>
                  <a:gd name="T15" fmla="*/ 38 h 77"/>
                  <a:gd name="T16" fmla="*/ 246 w 313"/>
                  <a:gd name="T17" fmla="*/ 38 h 77"/>
                  <a:gd name="T18" fmla="*/ 246 w 313"/>
                  <a:gd name="T19" fmla="*/ 39 h 77"/>
                  <a:gd name="T20" fmla="*/ 248 w 313"/>
                  <a:gd name="T21" fmla="*/ 40 h 77"/>
                  <a:gd name="T22" fmla="*/ 250 w 313"/>
                  <a:gd name="T23" fmla="*/ 43 h 77"/>
                  <a:gd name="T24" fmla="*/ 250 w 313"/>
                  <a:gd name="T25" fmla="*/ 47 h 77"/>
                  <a:gd name="T26" fmla="*/ 222 w 313"/>
                  <a:gd name="T27" fmla="*/ 43 h 77"/>
                  <a:gd name="T28" fmla="*/ 190 w 313"/>
                  <a:gd name="T29" fmla="*/ 43 h 77"/>
                  <a:gd name="T30" fmla="*/ 159 w 313"/>
                  <a:gd name="T31" fmla="*/ 43 h 77"/>
                  <a:gd name="T32" fmla="*/ 129 w 313"/>
                  <a:gd name="T33" fmla="*/ 43 h 77"/>
                  <a:gd name="T34" fmla="*/ 138 w 313"/>
                  <a:gd name="T35" fmla="*/ 52 h 77"/>
                  <a:gd name="T36" fmla="*/ 140 w 313"/>
                  <a:gd name="T37" fmla="*/ 56 h 77"/>
                  <a:gd name="T38" fmla="*/ 142 w 313"/>
                  <a:gd name="T39" fmla="*/ 57 h 77"/>
                  <a:gd name="T40" fmla="*/ 142 w 313"/>
                  <a:gd name="T41" fmla="*/ 57 h 77"/>
                  <a:gd name="T42" fmla="*/ 144 w 313"/>
                  <a:gd name="T43" fmla="*/ 58 h 77"/>
                  <a:gd name="T44" fmla="*/ 148 w 313"/>
                  <a:gd name="T45" fmla="*/ 60 h 77"/>
                  <a:gd name="T46" fmla="*/ 146 w 313"/>
                  <a:gd name="T47" fmla="*/ 64 h 77"/>
                  <a:gd name="T48" fmla="*/ 144 w 313"/>
                  <a:gd name="T49" fmla="*/ 66 h 77"/>
                  <a:gd name="T50" fmla="*/ 144 w 313"/>
                  <a:gd name="T51" fmla="*/ 70 h 77"/>
                  <a:gd name="T52" fmla="*/ 121 w 313"/>
                  <a:gd name="T53" fmla="*/ 71 h 77"/>
                  <a:gd name="T54" fmla="*/ 108 w 313"/>
                  <a:gd name="T55" fmla="*/ 68 h 77"/>
                  <a:gd name="T56" fmla="*/ 89 w 313"/>
                  <a:gd name="T57" fmla="*/ 65 h 77"/>
                  <a:gd name="T58" fmla="*/ 72 w 313"/>
                  <a:gd name="T59" fmla="*/ 61 h 77"/>
                  <a:gd name="T60" fmla="*/ 57 w 313"/>
                  <a:gd name="T61" fmla="*/ 58 h 77"/>
                  <a:gd name="T62" fmla="*/ 51 w 313"/>
                  <a:gd name="T63" fmla="*/ 58 h 77"/>
                  <a:gd name="T64" fmla="*/ 47 w 313"/>
                  <a:gd name="T65" fmla="*/ 57 h 77"/>
                  <a:gd name="T66" fmla="*/ 38 w 313"/>
                  <a:gd name="T67" fmla="*/ 57 h 77"/>
                  <a:gd name="T68" fmla="*/ 29 w 313"/>
                  <a:gd name="T69" fmla="*/ 56 h 77"/>
                  <a:gd name="T70" fmla="*/ 27 w 313"/>
                  <a:gd name="T71" fmla="*/ 58 h 77"/>
                  <a:gd name="T72" fmla="*/ 40 w 313"/>
                  <a:gd name="T73" fmla="*/ 77 h 77"/>
                  <a:gd name="T74" fmla="*/ 29 w 313"/>
                  <a:gd name="T75" fmla="*/ 77 h 77"/>
                  <a:gd name="T76" fmla="*/ 19 w 313"/>
                  <a:gd name="T77" fmla="*/ 74 h 77"/>
                  <a:gd name="T78" fmla="*/ 8 w 313"/>
                  <a:gd name="T79" fmla="*/ 71 h 77"/>
                  <a:gd name="T80" fmla="*/ 0 w 313"/>
                  <a:gd name="T81" fmla="*/ 71 h 77"/>
                  <a:gd name="T82" fmla="*/ 23 w 313"/>
                  <a:gd name="T83" fmla="*/ 1 h 77"/>
                  <a:gd name="T84" fmla="*/ 72 w 313"/>
                  <a:gd name="T85" fmla="*/ 4 h 77"/>
                  <a:gd name="T86" fmla="*/ 119 w 313"/>
                  <a:gd name="T87" fmla="*/ 9 h 77"/>
                  <a:gd name="T88" fmla="*/ 169 w 313"/>
                  <a:gd name="T89" fmla="*/ 12 h 77"/>
                  <a:gd name="T90" fmla="*/ 195 w 313"/>
                  <a:gd name="T91" fmla="*/ 14 h 77"/>
                  <a:gd name="T92" fmla="*/ 205 w 313"/>
                  <a:gd name="T93" fmla="*/ 16 h 77"/>
                  <a:gd name="T94" fmla="*/ 216 w 313"/>
                  <a:gd name="T95" fmla="*/ 18 h 77"/>
                  <a:gd name="T96" fmla="*/ 228 w 313"/>
                  <a:gd name="T97" fmla="*/ 21 h 77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0" t="0" r="r" b="b"/>
                <a:pathLst>
                  <a:path w="313" h="77">
                    <a:moveTo>
                      <a:pt x="233" y="22"/>
                    </a:moveTo>
                    <a:lnTo>
                      <a:pt x="241" y="22"/>
                    </a:lnTo>
                    <a:lnTo>
                      <a:pt x="248" y="23"/>
                    </a:lnTo>
                    <a:lnTo>
                      <a:pt x="256" y="25"/>
                    </a:lnTo>
                    <a:lnTo>
                      <a:pt x="264" y="26"/>
                    </a:lnTo>
                    <a:lnTo>
                      <a:pt x="271" y="29"/>
                    </a:lnTo>
                    <a:lnTo>
                      <a:pt x="279" y="30"/>
                    </a:lnTo>
                    <a:lnTo>
                      <a:pt x="286" y="31"/>
                    </a:lnTo>
                    <a:lnTo>
                      <a:pt x="296" y="31"/>
                    </a:lnTo>
                    <a:lnTo>
                      <a:pt x="313" y="43"/>
                    </a:lnTo>
                    <a:lnTo>
                      <a:pt x="305" y="43"/>
                    </a:lnTo>
                    <a:lnTo>
                      <a:pt x="296" y="43"/>
                    </a:lnTo>
                    <a:lnTo>
                      <a:pt x="288" y="42"/>
                    </a:lnTo>
                    <a:lnTo>
                      <a:pt x="281" y="40"/>
                    </a:lnTo>
                    <a:lnTo>
                      <a:pt x="271" y="39"/>
                    </a:lnTo>
                    <a:lnTo>
                      <a:pt x="264" y="38"/>
                    </a:lnTo>
                    <a:lnTo>
                      <a:pt x="254" y="38"/>
                    </a:lnTo>
                    <a:lnTo>
                      <a:pt x="246" y="38"/>
                    </a:lnTo>
                    <a:lnTo>
                      <a:pt x="246" y="39"/>
                    </a:lnTo>
                    <a:lnTo>
                      <a:pt x="248" y="40"/>
                    </a:lnTo>
                    <a:lnTo>
                      <a:pt x="248" y="42"/>
                    </a:lnTo>
                    <a:lnTo>
                      <a:pt x="250" y="43"/>
                    </a:lnTo>
                    <a:lnTo>
                      <a:pt x="250" y="44"/>
                    </a:lnTo>
                    <a:lnTo>
                      <a:pt x="250" y="47"/>
                    </a:lnTo>
                    <a:lnTo>
                      <a:pt x="237" y="44"/>
                    </a:lnTo>
                    <a:lnTo>
                      <a:pt x="222" y="43"/>
                    </a:lnTo>
                    <a:lnTo>
                      <a:pt x="207" y="43"/>
                    </a:lnTo>
                    <a:lnTo>
                      <a:pt x="190" y="43"/>
                    </a:lnTo>
                    <a:lnTo>
                      <a:pt x="174" y="43"/>
                    </a:lnTo>
                    <a:lnTo>
                      <a:pt x="159" y="43"/>
                    </a:lnTo>
                    <a:lnTo>
                      <a:pt x="144" y="43"/>
                    </a:lnTo>
                    <a:lnTo>
                      <a:pt x="129" y="43"/>
                    </a:lnTo>
                    <a:lnTo>
                      <a:pt x="138" y="49"/>
                    </a:lnTo>
                    <a:lnTo>
                      <a:pt x="138" y="52"/>
                    </a:lnTo>
                    <a:lnTo>
                      <a:pt x="138" y="56"/>
                    </a:lnTo>
                    <a:lnTo>
                      <a:pt x="140" y="56"/>
                    </a:lnTo>
                    <a:lnTo>
                      <a:pt x="142" y="56"/>
                    </a:lnTo>
                    <a:lnTo>
                      <a:pt x="142" y="57"/>
                    </a:lnTo>
                    <a:lnTo>
                      <a:pt x="144" y="58"/>
                    </a:lnTo>
                    <a:lnTo>
                      <a:pt x="148" y="58"/>
                    </a:lnTo>
                    <a:lnTo>
                      <a:pt x="148" y="60"/>
                    </a:lnTo>
                    <a:lnTo>
                      <a:pt x="146" y="61"/>
                    </a:lnTo>
                    <a:lnTo>
                      <a:pt x="146" y="64"/>
                    </a:lnTo>
                    <a:lnTo>
                      <a:pt x="146" y="65"/>
                    </a:lnTo>
                    <a:lnTo>
                      <a:pt x="144" y="66"/>
                    </a:lnTo>
                    <a:lnTo>
                      <a:pt x="144" y="68"/>
                    </a:lnTo>
                    <a:lnTo>
                      <a:pt x="144" y="70"/>
                    </a:lnTo>
                    <a:lnTo>
                      <a:pt x="142" y="71"/>
                    </a:lnTo>
                    <a:lnTo>
                      <a:pt x="121" y="71"/>
                    </a:lnTo>
                    <a:lnTo>
                      <a:pt x="116" y="68"/>
                    </a:lnTo>
                    <a:lnTo>
                      <a:pt x="108" y="68"/>
                    </a:lnTo>
                    <a:lnTo>
                      <a:pt x="99" y="66"/>
                    </a:lnTo>
                    <a:lnTo>
                      <a:pt x="89" y="65"/>
                    </a:lnTo>
                    <a:lnTo>
                      <a:pt x="82" y="64"/>
                    </a:lnTo>
                    <a:lnTo>
                      <a:pt x="72" y="61"/>
                    </a:lnTo>
                    <a:lnTo>
                      <a:pt x="65" y="60"/>
                    </a:lnTo>
                    <a:lnTo>
                      <a:pt x="57" y="58"/>
                    </a:lnTo>
                    <a:lnTo>
                      <a:pt x="49" y="58"/>
                    </a:lnTo>
                    <a:lnTo>
                      <a:pt x="51" y="58"/>
                    </a:lnTo>
                    <a:lnTo>
                      <a:pt x="49" y="58"/>
                    </a:lnTo>
                    <a:lnTo>
                      <a:pt x="47" y="57"/>
                    </a:lnTo>
                    <a:lnTo>
                      <a:pt x="44" y="57"/>
                    </a:lnTo>
                    <a:lnTo>
                      <a:pt x="38" y="57"/>
                    </a:lnTo>
                    <a:lnTo>
                      <a:pt x="32" y="56"/>
                    </a:lnTo>
                    <a:lnTo>
                      <a:pt x="29" y="56"/>
                    </a:lnTo>
                    <a:lnTo>
                      <a:pt x="27" y="56"/>
                    </a:lnTo>
                    <a:lnTo>
                      <a:pt x="27" y="58"/>
                    </a:lnTo>
                    <a:lnTo>
                      <a:pt x="27" y="62"/>
                    </a:lnTo>
                    <a:lnTo>
                      <a:pt x="40" y="77"/>
                    </a:lnTo>
                    <a:lnTo>
                      <a:pt x="34" y="77"/>
                    </a:lnTo>
                    <a:lnTo>
                      <a:pt x="29" y="77"/>
                    </a:lnTo>
                    <a:lnTo>
                      <a:pt x="23" y="75"/>
                    </a:lnTo>
                    <a:lnTo>
                      <a:pt x="19" y="74"/>
                    </a:lnTo>
                    <a:lnTo>
                      <a:pt x="13" y="73"/>
                    </a:lnTo>
                    <a:lnTo>
                      <a:pt x="8" y="71"/>
                    </a:lnTo>
                    <a:lnTo>
                      <a:pt x="4" y="71"/>
                    </a:lnTo>
                    <a:lnTo>
                      <a:pt x="0" y="71"/>
                    </a:lnTo>
                    <a:lnTo>
                      <a:pt x="0" y="0"/>
                    </a:lnTo>
                    <a:lnTo>
                      <a:pt x="23" y="1"/>
                    </a:lnTo>
                    <a:lnTo>
                      <a:pt x="47" y="3"/>
                    </a:lnTo>
                    <a:lnTo>
                      <a:pt x="72" y="4"/>
                    </a:lnTo>
                    <a:lnTo>
                      <a:pt x="97" y="7"/>
                    </a:lnTo>
                    <a:lnTo>
                      <a:pt x="119" y="9"/>
                    </a:lnTo>
                    <a:lnTo>
                      <a:pt x="144" y="10"/>
                    </a:lnTo>
                    <a:lnTo>
                      <a:pt x="169" y="12"/>
                    </a:lnTo>
                    <a:lnTo>
                      <a:pt x="192" y="13"/>
                    </a:lnTo>
                    <a:lnTo>
                      <a:pt x="195" y="14"/>
                    </a:lnTo>
                    <a:lnTo>
                      <a:pt x="201" y="14"/>
                    </a:lnTo>
                    <a:lnTo>
                      <a:pt x="205" y="16"/>
                    </a:lnTo>
                    <a:lnTo>
                      <a:pt x="210" y="17"/>
                    </a:lnTo>
                    <a:lnTo>
                      <a:pt x="216" y="18"/>
                    </a:lnTo>
                    <a:lnTo>
                      <a:pt x="222" y="20"/>
                    </a:lnTo>
                    <a:lnTo>
                      <a:pt x="228" y="21"/>
                    </a:lnTo>
                    <a:lnTo>
                      <a:pt x="233" y="2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600" dirty="0">
                  <a:latin typeface="Times New Roman"/>
                  <a:cs typeface="Times New Roman"/>
                </a:endParaRPr>
              </a:p>
            </p:txBody>
          </p:sp>
          <p:sp>
            <p:nvSpPr>
              <p:cNvPr id="910370" name="Freeform 28">
                <a:extLst>
                  <a:ext uri="{FF2B5EF4-FFF2-40B4-BE49-F238E27FC236}">
                    <a16:creationId xmlns:a16="http://schemas.microsoft.com/office/drawing/2014/main" id="{479C7A47-0064-C397-42C8-E794B03688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31" y="3710"/>
                <a:ext cx="226" cy="21"/>
              </a:xfrm>
              <a:custGeom>
                <a:avLst/>
                <a:gdLst>
                  <a:gd name="T0" fmla="*/ 226 w 226"/>
                  <a:gd name="T1" fmla="*/ 21 h 21"/>
                  <a:gd name="T2" fmla="*/ 0 w 226"/>
                  <a:gd name="T3" fmla="*/ 17 h 21"/>
                  <a:gd name="T4" fmla="*/ 0 w 226"/>
                  <a:gd name="T5" fmla="*/ 0 h 21"/>
                  <a:gd name="T6" fmla="*/ 23 w 226"/>
                  <a:gd name="T7" fmla="*/ 1 h 21"/>
                  <a:gd name="T8" fmla="*/ 47 w 226"/>
                  <a:gd name="T9" fmla="*/ 3 h 21"/>
                  <a:gd name="T10" fmla="*/ 72 w 226"/>
                  <a:gd name="T11" fmla="*/ 4 h 21"/>
                  <a:gd name="T12" fmla="*/ 97 w 226"/>
                  <a:gd name="T13" fmla="*/ 7 h 21"/>
                  <a:gd name="T14" fmla="*/ 119 w 226"/>
                  <a:gd name="T15" fmla="*/ 9 h 21"/>
                  <a:gd name="T16" fmla="*/ 144 w 226"/>
                  <a:gd name="T17" fmla="*/ 10 h 21"/>
                  <a:gd name="T18" fmla="*/ 169 w 226"/>
                  <a:gd name="T19" fmla="*/ 12 h 21"/>
                  <a:gd name="T20" fmla="*/ 192 w 226"/>
                  <a:gd name="T21" fmla="*/ 13 h 21"/>
                  <a:gd name="T22" fmla="*/ 195 w 226"/>
                  <a:gd name="T23" fmla="*/ 13 h 21"/>
                  <a:gd name="T24" fmla="*/ 199 w 226"/>
                  <a:gd name="T25" fmla="*/ 14 h 21"/>
                  <a:gd name="T26" fmla="*/ 203 w 226"/>
                  <a:gd name="T27" fmla="*/ 16 h 21"/>
                  <a:gd name="T28" fmla="*/ 207 w 226"/>
                  <a:gd name="T29" fmla="*/ 17 h 21"/>
                  <a:gd name="T30" fmla="*/ 212 w 226"/>
                  <a:gd name="T31" fmla="*/ 17 h 21"/>
                  <a:gd name="T32" fmla="*/ 216 w 226"/>
                  <a:gd name="T33" fmla="*/ 18 h 21"/>
                  <a:gd name="T34" fmla="*/ 222 w 226"/>
                  <a:gd name="T35" fmla="*/ 20 h 21"/>
                  <a:gd name="T36" fmla="*/ 226 w 226"/>
                  <a:gd name="T37" fmla="*/ 21 h 21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0" t="0" r="r" b="b"/>
                <a:pathLst>
                  <a:path w="226" h="21">
                    <a:moveTo>
                      <a:pt x="226" y="21"/>
                    </a:moveTo>
                    <a:lnTo>
                      <a:pt x="0" y="17"/>
                    </a:lnTo>
                    <a:lnTo>
                      <a:pt x="0" y="0"/>
                    </a:lnTo>
                    <a:lnTo>
                      <a:pt x="23" y="1"/>
                    </a:lnTo>
                    <a:lnTo>
                      <a:pt x="47" y="3"/>
                    </a:lnTo>
                    <a:lnTo>
                      <a:pt x="72" y="4"/>
                    </a:lnTo>
                    <a:lnTo>
                      <a:pt x="97" y="7"/>
                    </a:lnTo>
                    <a:lnTo>
                      <a:pt x="119" y="9"/>
                    </a:lnTo>
                    <a:lnTo>
                      <a:pt x="144" y="10"/>
                    </a:lnTo>
                    <a:lnTo>
                      <a:pt x="169" y="12"/>
                    </a:lnTo>
                    <a:lnTo>
                      <a:pt x="192" y="13"/>
                    </a:lnTo>
                    <a:lnTo>
                      <a:pt x="195" y="13"/>
                    </a:lnTo>
                    <a:lnTo>
                      <a:pt x="199" y="14"/>
                    </a:lnTo>
                    <a:lnTo>
                      <a:pt x="203" y="16"/>
                    </a:lnTo>
                    <a:lnTo>
                      <a:pt x="207" y="17"/>
                    </a:lnTo>
                    <a:lnTo>
                      <a:pt x="212" y="17"/>
                    </a:lnTo>
                    <a:lnTo>
                      <a:pt x="216" y="18"/>
                    </a:lnTo>
                    <a:lnTo>
                      <a:pt x="222" y="20"/>
                    </a:lnTo>
                    <a:lnTo>
                      <a:pt x="226" y="21"/>
                    </a:lnTo>
                    <a:close/>
                  </a:path>
                </a:pathLst>
              </a:custGeom>
              <a:solidFill>
                <a:srgbClr val="4C4C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600" dirty="0">
                  <a:latin typeface="Times New Roman"/>
                  <a:cs typeface="Times New Roman"/>
                </a:endParaRPr>
              </a:p>
            </p:txBody>
          </p:sp>
          <p:sp>
            <p:nvSpPr>
              <p:cNvPr id="910371" name="Freeform 29">
                <a:extLst>
                  <a:ext uri="{FF2B5EF4-FFF2-40B4-BE49-F238E27FC236}">
                    <a16:creationId xmlns:a16="http://schemas.microsoft.com/office/drawing/2014/main" id="{3DBEC83D-5E9E-21F8-5EDC-B242B36208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31" y="3722"/>
                <a:ext cx="313" cy="65"/>
              </a:xfrm>
              <a:custGeom>
                <a:avLst/>
                <a:gdLst>
                  <a:gd name="T0" fmla="*/ 4 w 313"/>
                  <a:gd name="T1" fmla="*/ 40 h 65"/>
                  <a:gd name="T2" fmla="*/ 8 w 313"/>
                  <a:gd name="T3" fmla="*/ 24 h 65"/>
                  <a:gd name="T4" fmla="*/ 8 w 313"/>
                  <a:gd name="T5" fmla="*/ 9 h 65"/>
                  <a:gd name="T6" fmla="*/ 8 w 313"/>
                  <a:gd name="T7" fmla="*/ 4 h 65"/>
                  <a:gd name="T8" fmla="*/ 13 w 313"/>
                  <a:gd name="T9" fmla="*/ 1 h 65"/>
                  <a:gd name="T10" fmla="*/ 23 w 313"/>
                  <a:gd name="T11" fmla="*/ 1 h 65"/>
                  <a:gd name="T12" fmla="*/ 40 w 313"/>
                  <a:gd name="T13" fmla="*/ 2 h 65"/>
                  <a:gd name="T14" fmla="*/ 61 w 313"/>
                  <a:gd name="T15" fmla="*/ 1 h 65"/>
                  <a:gd name="T16" fmla="*/ 114 w 313"/>
                  <a:gd name="T17" fmla="*/ 2 h 65"/>
                  <a:gd name="T18" fmla="*/ 178 w 313"/>
                  <a:gd name="T19" fmla="*/ 13 h 65"/>
                  <a:gd name="T20" fmla="*/ 245 w 313"/>
                  <a:gd name="T21" fmla="*/ 15 h 65"/>
                  <a:gd name="T22" fmla="*/ 250 w 313"/>
                  <a:gd name="T23" fmla="*/ 19 h 65"/>
                  <a:gd name="T24" fmla="*/ 256 w 313"/>
                  <a:gd name="T25" fmla="*/ 17 h 65"/>
                  <a:gd name="T26" fmla="*/ 262 w 313"/>
                  <a:gd name="T27" fmla="*/ 15 h 65"/>
                  <a:gd name="T28" fmla="*/ 264 w 313"/>
                  <a:gd name="T29" fmla="*/ 15 h 65"/>
                  <a:gd name="T30" fmla="*/ 265 w 313"/>
                  <a:gd name="T31" fmla="*/ 15 h 65"/>
                  <a:gd name="T32" fmla="*/ 273 w 313"/>
                  <a:gd name="T33" fmla="*/ 17 h 65"/>
                  <a:gd name="T34" fmla="*/ 281 w 313"/>
                  <a:gd name="T35" fmla="*/ 18 h 65"/>
                  <a:gd name="T36" fmla="*/ 290 w 313"/>
                  <a:gd name="T37" fmla="*/ 19 h 65"/>
                  <a:gd name="T38" fmla="*/ 294 w 313"/>
                  <a:gd name="T39" fmla="*/ 19 h 65"/>
                  <a:gd name="T40" fmla="*/ 296 w 313"/>
                  <a:gd name="T41" fmla="*/ 21 h 65"/>
                  <a:gd name="T42" fmla="*/ 313 w 313"/>
                  <a:gd name="T43" fmla="*/ 31 h 65"/>
                  <a:gd name="T44" fmla="*/ 288 w 313"/>
                  <a:gd name="T45" fmla="*/ 30 h 65"/>
                  <a:gd name="T46" fmla="*/ 264 w 313"/>
                  <a:gd name="T47" fmla="*/ 26 h 65"/>
                  <a:gd name="T48" fmla="*/ 246 w 313"/>
                  <a:gd name="T49" fmla="*/ 26 h 65"/>
                  <a:gd name="T50" fmla="*/ 248 w 313"/>
                  <a:gd name="T51" fmla="*/ 28 h 65"/>
                  <a:gd name="T52" fmla="*/ 250 w 313"/>
                  <a:gd name="T53" fmla="*/ 32 h 65"/>
                  <a:gd name="T54" fmla="*/ 222 w 313"/>
                  <a:gd name="T55" fmla="*/ 31 h 65"/>
                  <a:gd name="T56" fmla="*/ 174 w 313"/>
                  <a:gd name="T57" fmla="*/ 31 h 65"/>
                  <a:gd name="T58" fmla="*/ 129 w 313"/>
                  <a:gd name="T59" fmla="*/ 31 h 65"/>
                  <a:gd name="T60" fmla="*/ 138 w 313"/>
                  <a:gd name="T61" fmla="*/ 44 h 65"/>
                  <a:gd name="T62" fmla="*/ 142 w 313"/>
                  <a:gd name="T63" fmla="*/ 45 h 65"/>
                  <a:gd name="T64" fmla="*/ 144 w 313"/>
                  <a:gd name="T65" fmla="*/ 46 h 65"/>
                  <a:gd name="T66" fmla="*/ 148 w 313"/>
                  <a:gd name="T67" fmla="*/ 48 h 65"/>
                  <a:gd name="T68" fmla="*/ 146 w 313"/>
                  <a:gd name="T69" fmla="*/ 53 h 65"/>
                  <a:gd name="T70" fmla="*/ 144 w 313"/>
                  <a:gd name="T71" fmla="*/ 58 h 65"/>
                  <a:gd name="T72" fmla="*/ 116 w 313"/>
                  <a:gd name="T73" fmla="*/ 56 h 65"/>
                  <a:gd name="T74" fmla="*/ 89 w 313"/>
                  <a:gd name="T75" fmla="*/ 53 h 65"/>
                  <a:gd name="T76" fmla="*/ 65 w 313"/>
                  <a:gd name="T77" fmla="*/ 48 h 65"/>
                  <a:gd name="T78" fmla="*/ 51 w 313"/>
                  <a:gd name="T79" fmla="*/ 46 h 65"/>
                  <a:gd name="T80" fmla="*/ 44 w 313"/>
                  <a:gd name="T81" fmla="*/ 45 h 65"/>
                  <a:gd name="T82" fmla="*/ 29 w 313"/>
                  <a:gd name="T83" fmla="*/ 44 h 65"/>
                  <a:gd name="T84" fmla="*/ 27 w 313"/>
                  <a:gd name="T85" fmla="*/ 50 h 65"/>
                  <a:gd name="T86" fmla="*/ 29 w 313"/>
                  <a:gd name="T87" fmla="*/ 65 h 65"/>
                  <a:gd name="T88" fmla="*/ 13 w 313"/>
                  <a:gd name="T89" fmla="*/ 61 h 65"/>
                  <a:gd name="T90" fmla="*/ 0 w 313"/>
                  <a:gd name="T91" fmla="*/ 59 h 65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</a:gdLst>
                <a:ahLst/>
                <a:cxnLst>
                  <a:cxn ang="T92">
                    <a:pos x="T0" y="T1"/>
                  </a:cxn>
                  <a:cxn ang="T93">
                    <a:pos x="T2" y="T3"/>
                  </a:cxn>
                  <a:cxn ang="T94">
                    <a:pos x="T4" y="T5"/>
                  </a:cxn>
                  <a:cxn ang="T95">
                    <a:pos x="T6" y="T7"/>
                  </a:cxn>
                  <a:cxn ang="T96">
                    <a:pos x="T8" y="T9"/>
                  </a:cxn>
                  <a:cxn ang="T97">
                    <a:pos x="T10" y="T11"/>
                  </a:cxn>
                  <a:cxn ang="T98">
                    <a:pos x="T12" y="T13"/>
                  </a:cxn>
                  <a:cxn ang="T99">
                    <a:pos x="T14" y="T15"/>
                  </a:cxn>
                  <a:cxn ang="T100">
                    <a:pos x="T16" y="T17"/>
                  </a:cxn>
                  <a:cxn ang="T101">
                    <a:pos x="T18" y="T19"/>
                  </a:cxn>
                  <a:cxn ang="T102">
                    <a:pos x="T20" y="T21"/>
                  </a:cxn>
                  <a:cxn ang="T103">
                    <a:pos x="T22" y="T23"/>
                  </a:cxn>
                  <a:cxn ang="T104">
                    <a:pos x="T24" y="T25"/>
                  </a:cxn>
                  <a:cxn ang="T105">
                    <a:pos x="T26" y="T27"/>
                  </a:cxn>
                  <a:cxn ang="T106">
                    <a:pos x="T28" y="T29"/>
                  </a:cxn>
                  <a:cxn ang="T107">
                    <a:pos x="T30" y="T31"/>
                  </a:cxn>
                  <a:cxn ang="T108">
                    <a:pos x="T32" y="T33"/>
                  </a:cxn>
                  <a:cxn ang="T109">
                    <a:pos x="T34" y="T35"/>
                  </a:cxn>
                  <a:cxn ang="T110">
                    <a:pos x="T36" y="T37"/>
                  </a:cxn>
                  <a:cxn ang="T111">
                    <a:pos x="T38" y="T39"/>
                  </a:cxn>
                  <a:cxn ang="T112">
                    <a:pos x="T40" y="T41"/>
                  </a:cxn>
                  <a:cxn ang="T113">
                    <a:pos x="T42" y="T43"/>
                  </a:cxn>
                  <a:cxn ang="T114">
                    <a:pos x="T44" y="T45"/>
                  </a:cxn>
                  <a:cxn ang="T115">
                    <a:pos x="T46" y="T47"/>
                  </a:cxn>
                  <a:cxn ang="T116">
                    <a:pos x="T48" y="T49"/>
                  </a:cxn>
                  <a:cxn ang="T117">
                    <a:pos x="T50" y="T51"/>
                  </a:cxn>
                  <a:cxn ang="T118">
                    <a:pos x="T52" y="T53"/>
                  </a:cxn>
                  <a:cxn ang="T119">
                    <a:pos x="T54" y="T55"/>
                  </a:cxn>
                  <a:cxn ang="T120">
                    <a:pos x="T56" y="T57"/>
                  </a:cxn>
                  <a:cxn ang="T121">
                    <a:pos x="T58" y="T59"/>
                  </a:cxn>
                  <a:cxn ang="T122">
                    <a:pos x="T60" y="T61"/>
                  </a:cxn>
                  <a:cxn ang="T123">
                    <a:pos x="T62" y="T63"/>
                  </a:cxn>
                  <a:cxn ang="T124">
                    <a:pos x="T64" y="T65"/>
                  </a:cxn>
                  <a:cxn ang="T125">
                    <a:pos x="T66" y="T67"/>
                  </a:cxn>
                  <a:cxn ang="T126">
                    <a:pos x="T68" y="T69"/>
                  </a:cxn>
                  <a:cxn ang="T127">
                    <a:pos x="T70" y="T71"/>
                  </a:cxn>
                  <a:cxn ang="T128">
                    <a:pos x="T72" y="T73"/>
                  </a:cxn>
                  <a:cxn ang="T129">
                    <a:pos x="T74" y="T75"/>
                  </a:cxn>
                  <a:cxn ang="T130">
                    <a:pos x="T76" y="T77"/>
                  </a:cxn>
                  <a:cxn ang="T131">
                    <a:pos x="T78" y="T79"/>
                  </a:cxn>
                  <a:cxn ang="T132">
                    <a:pos x="T80" y="T81"/>
                  </a:cxn>
                  <a:cxn ang="T133">
                    <a:pos x="T82" y="T83"/>
                  </a:cxn>
                  <a:cxn ang="T134">
                    <a:pos x="T84" y="T85"/>
                  </a:cxn>
                  <a:cxn ang="T135">
                    <a:pos x="T86" y="T87"/>
                  </a:cxn>
                  <a:cxn ang="T136">
                    <a:pos x="T88" y="T89"/>
                  </a:cxn>
                  <a:cxn ang="T137">
                    <a:pos x="T90" y="T91"/>
                  </a:cxn>
                </a:cxnLst>
                <a:rect l="0" t="0" r="r" b="b"/>
                <a:pathLst>
                  <a:path w="313" h="65">
                    <a:moveTo>
                      <a:pt x="0" y="49"/>
                    </a:moveTo>
                    <a:lnTo>
                      <a:pt x="2" y="44"/>
                    </a:lnTo>
                    <a:lnTo>
                      <a:pt x="4" y="40"/>
                    </a:lnTo>
                    <a:lnTo>
                      <a:pt x="6" y="35"/>
                    </a:lnTo>
                    <a:lnTo>
                      <a:pt x="6" y="30"/>
                    </a:lnTo>
                    <a:lnTo>
                      <a:pt x="8" y="24"/>
                    </a:lnTo>
                    <a:lnTo>
                      <a:pt x="8" y="19"/>
                    </a:lnTo>
                    <a:lnTo>
                      <a:pt x="8" y="14"/>
                    </a:lnTo>
                    <a:lnTo>
                      <a:pt x="8" y="9"/>
                    </a:lnTo>
                    <a:lnTo>
                      <a:pt x="8" y="6"/>
                    </a:lnTo>
                    <a:lnTo>
                      <a:pt x="8" y="5"/>
                    </a:lnTo>
                    <a:lnTo>
                      <a:pt x="8" y="4"/>
                    </a:lnTo>
                    <a:lnTo>
                      <a:pt x="10" y="2"/>
                    </a:lnTo>
                    <a:lnTo>
                      <a:pt x="11" y="1"/>
                    </a:lnTo>
                    <a:lnTo>
                      <a:pt x="13" y="1"/>
                    </a:lnTo>
                    <a:lnTo>
                      <a:pt x="15" y="0"/>
                    </a:lnTo>
                    <a:lnTo>
                      <a:pt x="17" y="0"/>
                    </a:lnTo>
                    <a:lnTo>
                      <a:pt x="23" y="1"/>
                    </a:lnTo>
                    <a:lnTo>
                      <a:pt x="27" y="1"/>
                    </a:lnTo>
                    <a:lnTo>
                      <a:pt x="34" y="2"/>
                    </a:lnTo>
                    <a:lnTo>
                      <a:pt x="40" y="2"/>
                    </a:lnTo>
                    <a:lnTo>
                      <a:pt x="47" y="2"/>
                    </a:lnTo>
                    <a:lnTo>
                      <a:pt x="55" y="1"/>
                    </a:lnTo>
                    <a:lnTo>
                      <a:pt x="61" y="1"/>
                    </a:lnTo>
                    <a:lnTo>
                      <a:pt x="66" y="0"/>
                    </a:lnTo>
                    <a:lnTo>
                      <a:pt x="91" y="0"/>
                    </a:lnTo>
                    <a:lnTo>
                      <a:pt x="114" y="2"/>
                    </a:lnTo>
                    <a:lnTo>
                      <a:pt x="135" y="5"/>
                    </a:lnTo>
                    <a:lnTo>
                      <a:pt x="157" y="9"/>
                    </a:lnTo>
                    <a:lnTo>
                      <a:pt x="178" y="13"/>
                    </a:lnTo>
                    <a:lnTo>
                      <a:pt x="201" y="15"/>
                    </a:lnTo>
                    <a:lnTo>
                      <a:pt x="222" y="17"/>
                    </a:lnTo>
                    <a:lnTo>
                      <a:pt x="245" y="15"/>
                    </a:lnTo>
                    <a:lnTo>
                      <a:pt x="246" y="18"/>
                    </a:lnTo>
                    <a:lnTo>
                      <a:pt x="248" y="19"/>
                    </a:lnTo>
                    <a:lnTo>
                      <a:pt x="250" y="19"/>
                    </a:lnTo>
                    <a:lnTo>
                      <a:pt x="252" y="19"/>
                    </a:lnTo>
                    <a:lnTo>
                      <a:pt x="254" y="18"/>
                    </a:lnTo>
                    <a:lnTo>
                      <a:pt x="256" y="17"/>
                    </a:lnTo>
                    <a:lnTo>
                      <a:pt x="260" y="17"/>
                    </a:lnTo>
                    <a:lnTo>
                      <a:pt x="262" y="15"/>
                    </a:lnTo>
                    <a:lnTo>
                      <a:pt x="264" y="15"/>
                    </a:lnTo>
                    <a:lnTo>
                      <a:pt x="265" y="15"/>
                    </a:lnTo>
                    <a:lnTo>
                      <a:pt x="269" y="15"/>
                    </a:lnTo>
                    <a:lnTo>
                      <a:pt x="273" y="17"/>
                    </a:lnTo>
                    <a:lnTo>
                      <a:pt x="275" y="17"/>
                    </a:lnTo>
                    <a:lnTo>
                      <a:pt x="279" y="18"/>
                    </a:lnTo>
                    <a:lnTo>
                      <a:pt x="281" y="18"/>
                    </a:lnTo>
                    <a:lnTo>
                      <a:pt x="284" y="18"/>
                    </a:lnTo>
                    <a:lnTo>
                      <a:pt x="288" y="19"/>
                    </a:lnTo>
                    <a:lnTo>
                      <a:pt x="290" y="19"/>
                    </a:lnTo>
                    <a:lnTo>
                      <a:pt x="292" y="19"/>
                    </a:lnTo>
                    <a:lnTo>
                      <a:pt x="294" y="19"/>
                    </a:lnTo>
                    <a:lnTo>
                      <a:pt x="296" y="21"/>
                    </a:lnTo>
                    <a:lnTo>
                      <a:pt x="298" y="21"/>
                    </a:lnTo>
                    <a:lnTo>
                      <a:pt x="313" y="31"/>
                    </a:lnTo>
                    <a:lnTo>
                      <a:pt x="305" y="31"/>
                    </a:lnTo>
                    <a:lnTo>
                      <a:pt x="296" y="31"/>
                    </a:lnTo>
                    <a:lnTo>
                      <a:pt x="288" y="30"/>
                    </a:lnTo>
                    <a:lnTo>
                      <a:pt x="281" y="28"/>
                    </a:lnTo>
                    <a:lnTo>
                      <a:pt x="271" y="27"/>
                    </a:lnTo>
                    <a:lnTo>
                      <a:pt x="264" y="26"/>
                    </a:lnTo>
                    <a:lnTo>
                      <a:pt x="254" y="26"/>
                    </a:lnTo>
                    <a:lnTo>
                      <a:pt x="246" y="26"/>
                    </a:lnTo>
                    <a:lnTo>
                      <a:pt x="246" y="27"/>
                    </a:lnTo>
                    <a:lnTo>
                      <a:pt x="248" y="28"/>
                    </a:lnTo>
                    <a:lnTo>
                      <a:pt x="248" y="30"/>
                    </a:lnTo>
                    <a:lnTo>
                      <a:pt x="250" y="31"/>
                    </a:lnTo>
                    <a:lnTo>
                      <a:pt x="250" y="32"/>
                    </a:lnTo>
                    <a:lnTo>
                      <a:pt x="250" y="35"/>
                    </a:lnTo>
                    <a:lnTo>
                      <a:pt x="237" y="32"/>
                    </a:lnTo>
                    <a:lnTo>
                      <a:pt x="222" y="31"/>
                    </a:lnTo>
                    <a:lnTo>
                      <a:pt x="207" y="31"/>
                    </a:lnTo>
                    <a:lnTo>
                      <a:pt x="190" y="31"/>
                    </a:lnTo>
                    <a:lnTo>
                      <a:pt x="174" y="31"/>
                    </a:lnTo>
                    <a:lnTo>
                      <a:pt x="159" y="31"/>
                    </a:lnTo>
                    <a:lnTo>
                      <a:pt x="144" y="31"/>
                    </a:lnTo>
                    <a:lnTo>
                      <a:pt x="129" y="31"/>
                    </a:lnTo>
                    <a:lnTo>
                      <a:pt x="138" y="37"/>
                    </a:lnTo>
                    <a:lnTo>
                      <a:pt x="138" y="40"/>
                    </a:lnTo>
                    <a:lnTo>
                      <a:pt x="138" y="44"/>
                    </a:lnTo>
                    <a:lnTo>
                      <a:pt x="140" y="44"/>
                    </a:lnTo>
                    <a:lnTo>
                      <a:pt x="142" y="44"/>
                    </a:lnTo>
                    <a:lnTo>
                      <a:pt x="142" y="45"/>
                    </a:lnTo>
                    <a:lnTo>
                      <a:pt x="144" y="46"/>
                    </a:lnTo>
                    <a:lnTo>
                      <a:pt x="148" y="46"/>
                    </a:lnTo>
                    <a:lnTo>
                      <a:pt x="148" y="48"/>
                    </a:lnTo>
                    <a:lnTo>
                      <a:pt x="146" y="49"/>
                    </a:lnTo>
                    <a:lnTo>
                      <a:pt x="146" y="52"/>
                    </a:lnTo>
                    <a:lnTo>
                      <a:pt x="146" y="53"/>
                    </a:lnTo>
                    <a:lnTo>
                      <a:pt x="144" y="54"/>
                    </a:lnTo>
                    <a:lnTo>
                      <a:pt x="144" y="56"/>
                    </a:lnTo>
                    <a:lnTo>
                      <a:pt x="144" y="58"/>
                    </a:lnTo>
                    <a:lnTo>
                      <a:pt x="142" y="59"/>
                    </a:lnTo>
                    <a:lnTo>
                      <a:pt x="121" y="59"/>
                    </a:lnTo>
                    <a:lnTo>
                      <a:pt x="116" y="56"/>
                    </a:lnTo>
                    <a:lnTo>
                      <a:pt x="108" y="56"/>
                    </a:lnTo>
                    <a:lnTo>
                      <a:pt x="99" y="54"/>
                    </a:lnTo>
                    <a:lnTo>
                      <a:pt x="89" y="53"/>
                    </a:lnTo>
                    <a:lnTo>
                      <a:pt x="82" y="52"/>
                    </a:lnTo>
                    <a:lnTo>
                      <a:pt x="72" y="49"/>
                    </a:lnTo>
                    <a:lnTo>
                      <a:pt x="65" y="48"/>
                    </a:lnTo>
                    <a:lnTo>
                      <a:pt x="57" y="46"/>
                    </a:lnTo>
                    <a:lnTo>
                      <a:pt x="49" y="46"/>
                    </a:lnTo>
                    <a:lnTo>
                      <a:pt x="51" y="46"/>
                    </a:lnTo>
                    <a:lnTo>
                      <a:pt x="49" y="46"/>
                    </a:lnTo>
                    <a:lnTo>
                      <a:pt x="47" y="45"/>
                    </a:lnTo>
                    <a:lnTo>
                      <a:pt x="44" y="45"/>
                    </a:lnTo>
                    <a:lnTo>
                      <a:pt x="38" y="45"/>
                    </a:lnTo>
                    <a:lnTo>
                      <a:pt x="32" y="44"/>
                    </a:lnTo>
                    <a:lnTo>
                      <a:pt x="29" y="44"/>
                    </a:lnTo>
                    <a:lnTo>
                      <a:pt x="27" y="44"/>
                    </a:lnTo>
                    <a:lnTo>
                      <a:pt x="27" y="46"/>
                    </a:lnTo>
                    <a:lnTo>
                      <a:pt x="27" y="50"/>
                    </a:lnTo>
                    <a:lnTo>
                      <a:pt x="40" y="65"/>
                    </a:lnTo>
                    <a:lnTo>
                      <a:pt x="34" y="65"/>
                    </a:lnTo>
                    <a:lnTo>
                      <a:pt x="29" y="65"/>
                    </a:lnTo>
                    <a:lnTo>
                      <a:pt x="23" y="63"/>
                    </a:lnTo>
                    <a:lnTo>
                      <a:pt x="19" y="62"/>
                    </a:lnTo>
                    <a:lnTo>
                      <a:pt x="13" y="61"/>
                    </a:lnTo>
                    <a:lnTo>
                      <a:pt x="8" y="59"/>
                    </a:lnTo>
                    <a:lnTo>
                      <a:pt x="4" y="59"/>
                    </a:lnTo>
                    <a:lnTo>
                      <a:pt x="0" y="59"/>
                    </a:lnTo>
                    <a:lnTo>
                      <a:pt x="0" y="49"/>
                    </a:lnTo>
                    <a:close/>
                  </a:path>
                </a:pathLst>
              </a:custGeom>
              <a:solidFill>
                <a:srgbClr val="E6CF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600" dirty="0">
                  <a:latin typeface="Times New Roman"/>
                  <a:cs typeface="Times New Roman"/>
                </a:endParaRPr>
              </a:p>
            </p:txBody>
          </p:sp>
          <p:sp>
            <p:nvSpPr>
              <p:cNvPr id="910372" name="Freeform 30">
                <a:extLst>
                  <a:ext uri="{FF2B5EF4-FFF2-40B4-BE49-F238E27FC236}">
                    <a16:creationId xmlns:a16="http://schemas.microsoft.com/office/drawing/2014/main" id="{4FC67C68-001E-9971-F345-A7251B8D9E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31" y="3710"/>
                <a:ext cx="313" cy="77"/>
              </a:xfrm>
              <a:custGeom>
                <a:avLst/>
                <a:gdLst>
                  <a:gd name="T0" fmla="*/ 241 w 313"/>
                  <a:gd name="T1" fmla="*/ 22 h 77"/>
                  <a:gd name="T2" fmla="*/ 256 w 313"/>
                  <a:gd name="T3" fmla="*/ 25 h 77"/>
                  <a:gd name="T4" fmla="*/ 271 w 313"/>
                  <a:gd name="T5" fmla="*/ 29 h 77"/>
                  <a:gd name="T6" fmla="*/ 286 w 313"/>
                  <a:gd name="T7" fmla="*/ 31 h 77"/>
                  <a:gd name="T8" fmla="*/ 313 w 313"/>
                  <a:gd name="T9" fmla="*/ 43 h 77"/>
                  <a:gd name="T10" fmla="*/ 296 w 313"/>
                  <a:gd name="T11" fmla="*/ 43 h 77"/>
                  <a:gd name="T12" fmla="*/ 281 w 313"/>
                  <a:gd name="T13" fmla="*/ 40 h 77"/>
                  <a:gd name="T14" fmla="*/ 264 w 313"/>
                  <a:gd name="T15" fmla="*/ 38 h 77"/>
                  <a:gd name="T16" fmla="*/ 246 w 313"/>
                  <a:gd name="T17" fmla="*/ 38 h 77"/>
                  <a:gd name="T18" fmla="*/ 246 w 313"/>
                  <a:gd name="T19" fmla="*/ 39 h 77"/>
                  <a:gd name="T20" fmla="*/ 248 w 313"/>
                  <a:gd name="T21" fmla="*/ 40 h 77"/>
                  <a:gd name="T22" fmla="*/ 250 w 313"/>
                  <a:gd name="T23" fmla="*/ 43 h 77"/>
                  <a:gd name="T24" fmla="*/ 250 w 313"/>
                  <a:gd name="T25" fmla="*/ 47 h 77"/>
                  <a:gd name="T26" fmla="*/ 222 w 313"/>
                  <a:gd name="T27" fmla="*/ 43 h 77"/>
                  <a:gd name="T28" fmla="*/ 190 w 313"/>
                  <a:gd name="T29" fmla="*/ 43 h 77"/>
                  <a:gd name="T30" fmla="*/ 159 w 313"/>
                  <a:gd name="T31" fmla="*/ 43 h 77"/>
                  <a:gd name="T32" fmla="*/ 129 w 313"/>
                  <a:gd name="T33" fmla="*/ 43 h 77"/>
                  <a:gd name="T34" fmla="*/ 138 w 313"/>
                  <a:gd name="T35" fmla="*/ 52 h 77"/>
                  <a:gd name="T36" fmla="*/ 140 w 313"/>
                  <a:gd name="T37" fmla="*/ 56 h 77"/>
                  <a:gd name="T38" fmla="*/ 142 w 313"/>
                  <a:gd name="T39" fmla="*/ 57 h 77"/>
                  <a:gd name="T40" fmla="*/ 142 w 313"/>
                  <a:gd name="T41" fmla="*/ 57 h 77"/>
                  <a:gd name="T42" fmla="*/ 144 w 313"/>
                  <a:gd name="T43" fmla="*/ 58 h 77"/>
                  <a:gd name="T44" fmla="*/ 148 w 313"/>
                  <a:gd name="T45" fmla="*/ 60 h 77"/>
                  <a:gd name="T46" fmla="*/ 146 w 313"/>
                  <a:gd name="T47" fmla="*/ 64 h 77"/>
                  <a:gd name="T48" fmla="*/ 144 w 313"/>
                  <a:gd name="T49" fmla="*/ 66 h 77"/>
                  <a:gd name="T50" fmla="*/ 144 w 313"/>
                  <a:gd name="T51" fmla="*/ 70 h 77"/>
                  <a:gd name="T52" fmla="*/ 121 w 313"/>
                  <a:gd name="T53" fmla="*/ 71 h 77"/>
                  <a:gd name="T54" fmla="*/ 108 w 313"/>
                  <a:gd name="T55" fmla="*/ 68 h 77"/>
                  <a:gd name="T56" fmla="*/ 89 w 313"/>
                  <a:gd name="T57" fmla="*/ 65 h 77"/>
                  <a:gd name="T58" fmla="*/ 72 w 313"/>
                  <a:gd name="T59" fmla="*/ 61 h 77"/>
                  <a:gd name="T60" fmla="*/ 57 w 313"/>
                  <a:gd name="T61" fmla="*/ 58 h 77"/>
                  <a:gd name="T62" fmla="*/ 51 w 313"/>
                  <a:gd name="T63" fmla="*/ 58 h 77"/>
                  <a:gd name="T64" fmla="*/ 47 w 313"/>
                  <a:gd name="T65" fmla="*/ 57 h 77"/>
                  <a:gd name="T66" fmla="*/ 38 w 313"/>
                  <a:gd name="T67" fmla="*/ 57 h 77"/>
                  <a:gd name="T68" fmla="*/ 29 w 313"/>
                  <a:gd name="T69" fmla="*/ 56 h 77"/>
                  <a:gd name="T70" fmla="*/ 27 w 313"/>
                  <a:gd name="T71" fmla="*/ 58 h 77"/>
                  <a:gd name="T72" fmla="*/ 40 w 313"/>
                  <a:gd name="T73" fmla="*/ 77 h 77"/>
                  <a:gd name="T74" fmla="*/ 29 w 313"/>
                  <a:gd name="T75" fmla="*/ 77 h 77"/>
                  <a:gd name="T76" fmla="*/ 19 w 313"/>
                  <a:gd name="T77" fmla="*/ 74 h 77"/>
                  <a:gd name="T78" fmla="*/ 8 w 313"/>
                  <a:gd name="T79" fmla="*/ 71 h 77"/>
                  <a:gd name="T80" fmla="*/ 0 w 313"/>
                  <a:gd name="T81" fmla="*/ 71 h 77"/>
                  <a:gd name="T82" fmla="*/ 23 w 313"/>
                  <a:gd name="T83" fmla="*/ 1 h 77"/>
                  <a:gd name="T84" fmla="*/ 72 w 313"/>
                  <a:gd name="T85" fmla="*/ 4 h 77"/>
                  <a:gd name="T86" fmla="*/ 119 w 313"/>
                  <a:gd name="T87" fmla="*/ 9 h 77"/>
                  <a:gd name="T88" fmla="*/ 169 w 313"/>
                  <a:gd name="T89" fmla="*/ 12 h 77"/>
                  <a:gd name="T90" fmla="*/ 195 w 313"/>
                  <a:gd name="T91" fmla="*/ 14 h 77"/>
                  <a:gd name="T92" fmla="*/ 205 w 313"/>
                  <a:gd name="T93" fmla="*/ 16 h 77"/>
                  <a:gd name="T94" fmla="*/ 216 w 313"/>
                  <a:gd name="T95" fmla="*/ 18 h 77"/>
                  <a:gd name="T96" fmla="*/ 228 w 313"/>
                  <a:gd name="T97" fmla="*/ 21 h 77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0" t="0" r="r" b="b"/>
                <a:pathLst>
                  <a:path w="313" h="77">
                    <a:moveTo>
                      <a:pt x="233" y="22"/>
                    </a:moveTo>
                    <a:lnTo>
                      <a:pt x="241" y="22"/>
                    </a:lnTo>
                    <a:lnTo>
                      <a:pt x="248" y="23"/>
                    </a:lnTo>
                    <a:lnTo>
                      <a:pt x="256" y="25"/>
                    </a:lnTo>
                    <a:lnTo>
                      <a:pt x="264" y="26"/>
                    </a:lnTo>
                    <a:lnTo>
                      <a:pt x="271" y="29"/>
                    </a:lnTo>
                    <a:lnTo>
                      <a:pt x="279" y="30"/>
                    </a:lnTo>
                    <a:lnTo>
                      <a:pt x="286" y="31"/>
                    </a:lnTo>
                    <a:lnTo>
                      <a:pt x="296" y="31"/>
                    </a:lnTo>
                    <a:lnTo>
                      <a:pt x="313" y="43"/>
                    </a:lnTo>
                    <a:lnTo>
                      <a:pt x="305" y="43"/>
                    </a:lnTo>
                    <a:lnTo>
                      <a:pt x="296" y="43"/>
                    </a:lnTo>
                    <a:lnTo>
                      <a:pt x="288" y="42"/>
                    </a:lnTo>
                    <a:lnTo>
                      <a:pt x="281" y="40"/>
                    </a:lnTo>
                    <a:lnTo>
                      <a:pt x="271" y="39"/>
                    </a:lnTo>
                    <a:lnTo>
                      <a:pt x="264" y="38"/>
                    </a:lnTo>
                    <a:lnTo>
                      <a:pt x="254" y="38"/>
                    </a:lnTo>
                    <a:lnTo>
                      <a:pt x="246" y="38"/>
                    </a:lnTo>
                    <a:lnTo>
                      <a:pt x="246" y="39"/>
                    </a:lnTo>
                    <a:lnTo>
                      <a:pt x="248" y="40"/>
                    </a:lnTo>
                    <a:lnTo>
                      <a:pt x="248" y="42"/>
                    </a:lnTo>
                    <a:lnTo>
                      <a:pt x="250" y="43"/>
                    </a:lnTo>
                    <a:lnTo>
                      <a:pt x="250" y="44"/>
                    </a:lnTo>
                    <a:lnTo>
                      <a:pt x="250" y="47"/>
                    </a:lnTo>
                    <a:lnTo>
                      <a:pt x="237" y="44"/>
                    </a:lnTo>
                    <a:lnTo>
                      <a:pt x="222" y="43"/>
                    </a:lnTo>
                    <a:lnTo>
                      <a:pt x="207" y="43"/>
                    </a:lnTo>
                    <a:lnTo>
                      <a:pt x="190" y="43"/>
                    </a:lnTo>
                    <a:lnTo>
                      <a:pt x="174" y="43"/>
                    </a:lnTo>
                    <a:lnTo>
                      <a:pt x="159" y="43"/>
                    </a:lnTo>
                    <a:lnTo>
                      <a:pt x="144" y="43"/>
                    </a:lnTo>
                    <a:lnTo>
                      <a:pt x="129" y="43"/>
                    </a:lnTo>
                    <a:lnTo>
                      <a:pt x="138" y="49"/>
                    </a:lnTo>
                    <a:lnTo>
                      <a:pt x="138" y="52"/>
                    </a:lnTo>
                    <a:lnTo>
                      <a:pt x="138" y="56"/>
                    </a:lnTo>
                    <a:lnTo>
                      <a:pt x="140" y="56"/>
                    </a:lnTo>
                    <a:lnTo>
                      <a:pt x="142" y="56"/>
                    </a:lnTo>
                    <a:lnTo>
                      <a:pt x="142" y="57"/>
                    </a:lnTo>
                    <a:lnTo>
                      <a:pt x="144" y="58"/>
                    </a:lnTo>
                    <a:lnTo>
                      <a:pt x="148" y="58"/>
                    </a:lnTo>
                    <a:lnTo>
                      <a:pt x="148" y="60"/>
                    </a:lnTo>
                    <a:lnTo>
                      <a:pt x="146" y="61"/>
                    </a:lnTo>
                    <a:lnTo>
                      <a:pt x="146" y="64"/>
                    </a:lnTo>
                    <a:lnTo>
                      <a:pt x="146" y="65"/>
                    </a:lnTo>
                    <a:lnTo>
                      <a:pt x="144" y="66"/>
                    </a:lnTo>
                    <a:lnTo>
                      <a:pt x="144" y="68"/>
                    </a:lnTo>
                    <a:lnTo>
                      <a:pt x="144" y="70"/>
                    </a:lnTo>
                    <a:lnTo>
                      <a:pt x="142" y="71"/>
                    </a:lnTo>
                    <a:lnTo>
                      <a:pt x="121" y="71"/>
                    </a:lnTo>
                    <a:lnTo>
                      <a:pt x="116" y="68"/>
                    </a:lnTo>
                    <a:lnTo>
                      <a:pt x="108" y="68"/>
                    </a:lnTo>
                    <a:lnTo>
                      <a:pt x="99" y="66"/>
                    </a:lnTo>
                    <a:lnTo>
                      <a:pt x="89" y="65"/>
                    </a:lnTo>
                    <a:lnTo>
                      <a:pt x="82" y="64"/>
                    </a:lnTo>
                    <a:lnTo>
                      <a:pt x="72" y="61"/>
                    </a:lnTo>
                    <a:lnTo>
                      <a:pt x="65" y="60"/>
                    </a:lnTo>
                    <a:lnTo>
                      <a:pt x="57" y="58"/>
                    </a:lnTo>
                    <a:lnTo>
                      <a:pt x="49" y="58"/>
                    </a:lnTo>
                    <a:lnTo>
                      <a:pt x="51" y="58"/>
                    </a:lnTo>
                    <a:lnTo>
                      <a:pt x="49" y="58"/>
                    </a:lnTo>
                    <a:lnTo>
                      <a:pt x="47" y="57"/>
                    </a:lnTo>
                    <a:lnTo>
                      <a:pt x="44" y="57"/>
                    </a:lnTo>
                    <a:lnTo>
                      <a:pt x="38" y="57"/>
                    </a:lnTo>
                    <a:lnTo>
                      <a:pt x="32" y="56"/>
                    </a:lnTo>
                    <a:lnTo>
                      <a:pt x="29" y="56"/>
                    </a:lnTo>
                    <a:lnTo>
                      <a:pt x="27" y="56"/>
                    </a:lnTo>
                    <a:lnTo>
                      <a:pt x="27" y="58"/>
                    </a:lnTo>
                    <a:lnTo>
                      <a:pt x="27" y="62"/>
                    </a:lnTo>
                    <a:lnTo>
                      <a:pt x="40" y="77"/>
                    </a:lnTo>
                    <a:lnTo>
                      <a:pt x="34" y="77"/>
                    </a:lnTo>
                    <a:lnTo>
                      <a:pt x="29" y="77"/>
                    </a:lnTo>
                    <a:lnTo>
                      <a:pt x="23" y="75"/>
                    </a:lnTo>
                    <a:lnTo>
                      <a:pt x="19" y="74"/>
                    </a:lnTo>
                    <a:lnTo>
                      <a:pt x="13" y="73"/>
                    </a:lnTo>
                    <a:lnTo>
                      <a:pt x="8" y="71"/>
                    </a:lnTo>
                    <a:lnTo>
                      <a:pt x="4" y="71"/>
                    </a:lnTo>
                    <a:lnTo>
                      <a:pt x="0" y="71"/>
                    </a:lnTo>
                    <a:lnTo>
                      <a:pt x="0" y="0"/>
                    </a:lnTo>
                    <a:lnTo>
                      <a:pt x="23" y="1"/>
                    </a:lnTo>
                    <a:lnTo>
                      <a:pt x="47" y="3"/>
                    </a:lnTo>
                    <a:lnTo>
                      <a:pt x="72" y="4"/>
                    </a:lnTo>
                    <a:lnTo>
                      <a:pt x="97" y="7"/>
                    </a:lnTo>
                    <a:lnTo>
                      <a:pt x="119" y="9"/>
                    </a:lnTo>
                    <a:lnTo>
                      <a:pt x="144" y="10"/>
                    </a:lnTo>
                    <a:lnTo>
                      <a:pt x="169" y="12"/>
                    </a:lnTo>
                    <a:lnTo>
                      <a:pt x="192" y="13"/>
                    </a:lnTo>
                    <a:lnTo>
                      <a:pt x="195" y="14"/>
                    </a:lnTo>
                    <a:lnTo>
                      <a:pt x="201" y="14"/>
                    </a:lnTo>
                    <a:lnTo>
                      <a:pt x="205" y="16"/>
                    </a:lnTo>
                    <a:lnTo>
                      <a:pt x="210" y="17"/>
                    </a:lnTo>
                    <a:lnTo>
                      <a:pt x="216" y="18"/>
                    </a:lnTo>
                    <a:lnTo>
                      <a:pt x="222" y="20"/>
                    </a:lnTo>
                    <a:lnTo>
                      <a:pt x="228" y="21"/>
                    </a:lnTo>
                    <a:lnTo>
                      <a:pt x="233" y="22"/>
                    </a:lnTo>
                    <a:close/>
                  </a:path>
                </a:pathLst>
              </a:custGeom>
              <a:solidFill>
                <a:srgbClr val="CDCDC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600" dirty="0">
                  <a:latin typeface="Times New Roman"/>
                  <a:cs typeface="Times New Roman"/>
                </a:endParaRPr>
              </a:p>
            </p:txBody>
          </p:sp>
          <p:sp>
            <p:nvSpPr>
              <p:cNvPr id="910373" name="Freeform 31">
                <a:extLst>
                  <a:ext uri="{FF2B5EF4-FFF2-40B4-BE49-F238E27FC236}">
                    <a16:creationId xmlns:a16="http://schemas.microsoft.com/office/drawing/2014/main" id="{83A934F7-3D47-C52F-F8D0-47FC9A90DE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31" y="3710"/>
                <a:ext cx="313" cy="77"/>
              </a:xfrm>
              <a:custGeom>
                <a:avLst/>
                <a:gdLst>
                  <a:gd name="T0" fmla="*/ 241 w 313"/>
                  <a:gd name="T1" fmla="*/ 22 h 77"/>
                  <a:gd name="T2" fmla="*/ 256 w 313"/>
                  <a:gd name="T3" fmla="*/ 25 h 77"/>
                  <a:gd name="T4" fmla="*/ 271 w 313"/>
                  <a:gd name="T5" fmla="*/ 29 h 77"/>
                  <a:gd name="T6" fmla="*/ 286 w 313"/>
                  <a:gd name="T7" fmla="*/ 31 h 77"/>
                  <a:gd name="T8" fmla="*/ 313 w 313"/>
                  <a:gd name="T9" fmla="*/ 43 h 77"/>
                  <a:gd name="T10" fmla="*/ 296 w 313"/>
                  <a:gd name="T11" fmla="*/ 43 h 77"/>
                  <a:gd name="T12" fmla="*/ 281 w 313"/>
                  <a:gd name="T13" fmla="*/ 40 h 77"/>
                  <a:gd name="T14" fmla="*/ 264 w 313"/>
                  <a:gd name="T15" fmla="*/ 38 h 77"/>
                  <a:gd name="T16" fmla="*/ 246 w 313"/>
                  <a:gd name="T17" fmla="*/ 38 h 77"/>
                  <a:gd name="T18" fmla="*/ 246 w 313"/>
                  <a:gd name="T19" fmla="*/ 39 h 77"/>
                  <a:gd name="T20" fmla="*/ 248 w 313"/>
                  <a:gd name="T21" fmla="*/ 40 h 77"/>
                  <a:gd name="T22" fmla="*/ 250 w 313"/>
                  <a:gd name="T23" fmla="*/ 43 h 77"/>
                  <a:gd name="T24" fmla="*/ 250 w 313"/>
                  <a:gd name="T25" fmla="*/ 47 h 77"/>
                  <a:gd name="T26" fmla="*/ 222 w 313"/>
                  <a:gd name="T27" fmla="*/ 43 h 77"/>
                  <a:gd name="T28" fmla="*/ 190 w 313"/>
                  <a:gd name="T29" fmla="*/ 43 h 77"/>
                  <a:gd name="T30" fmla="*/ 159 w 313"/>
                  <a:gd name="T31" fmla="*/ 43 h 77"/>
                  <a:gd name="T32" fmla="*/ 129 w 313"/>
                  <a:gd name="T33" fmla="*/ 43 h 77"/>
                  <a:gd name="T34" fmla="*/ 138 w 313"/>
                  <a:gd name="T35" fmla="*/ 52 h 77"/>
                  <a:gd name="T36" fmla="*/ 140 w 313"/>
                  <a:gd name="T37" fmla="*/ 56 h 77"/>
                  <a:gd name="T38" fmla="*/ 142 w 313"/>
                  <a:gd name="T39" fmla="*/ 57 h 77"/>
                  <a:gd name="T40" fmla="*/ 142 w 313"/>
                  <a:gd name="T41" fmla="*/ 57 h 77"/>
                  <a:gd name="T42" fmla="*/ 144 w 313"/>
                  <a:gd name="T43" fmla="*/ 58 h 77"/>
                  <a:gd name="T44" fmla="*/ 148 w 313"/>
                  <a:gd name="T45" fmla="*/ 60 h 77"/>
                  <a:gd name="T46" fmla="*/ 146 w 313"/>
                  <a:gd name="T47" fmla="*/ 64 h 77"/>
                  <a:gd name="T48" fmla="*/ 144 w 313"/>
                  <a:gd name="T49" fmla="*/ 66 h 77"/>
                  <a:gd name="T50" fmla="*/ 144 w 313"/>
                  <a:gd name="T51" fmla="*/ 70 h 77"/>
                  <a:gd name="T52" fmla="*/ 121 w 313"/>
                  <a:gd name="T53" fmla="*/ 71 h 77"/>
                  <a:gd name="T54" fmla="*/ 108 w 313"/>
                  <a:gd name="T55" fmla="*/ 68 h 77"/>
                  <a:gd name="T56" fmla="*/ 89 w 313"/>
                  <a:gd name="T57" fmla="*/ 65 h 77"/>
                  <a:gd name="T58" fmla="*/ 72 w 313"/>
                  <a:gd name="T59" fmla="*/ 61 h 77"/>
                  <a:gd name="T60" fmla="*/ 57 w 313"/>
                  <a:gd name="T61" fmla="*/ 58 h 77"/>
                  <a:gd name="T62" fmla="*/ 51 w 313"/>
                  <a:gd name="T63" fmla="*/ 58 h 77"/>
                  <a:gd name="T64" fmla="*/ 47 w 313"/>
                  <a:gd name="T65" fmla="*/ 57 h 77"/>
                  <a:gd name="T66" fmla="*/ 38 w 313"/>
                  <a:gd name="T67" fmla="*/ 57 h 77"/>
                  <a:gd name="T68" fmla="*/ 29 w 313"/>
                  <a:gd name="T69" fmla="*/ 56 h 77"/>
                  <a:gd name="T70" fmla="*/ 27 w 313"/>
                  <a:gd name="T71" fmla="*/ 58 h 77"/>
                  <a:gd name="T72" fmla="*/ 40 w 313"/>
                  <a:gd name="T73" fmla="*/ 77 h 77"/>
                  <a:gd name="T74" fmla="*/ 29 w 313"/>
                  <a:gd name="T75" fmla="*/ 77 h 77"/>
                  <a:gd name="T76" fmla="*/ 19 w 313"/>
                  <a:gd name="T77" fmla="*/ 74 h 77"/>
                  <a:gd name="T78" fmla="*/ 8 w 313"/>
                  <a:gd name="T79" fmla="*/ 71 h 77"/>
                  <a:gd name="T80" fmla="*/ 0 w 313"/>
                  <a:gd name="T81" fmla="*/ 71 h 77"/>
                  <a:gd name="T82" fmla="*/ 23 w 313"/>
                  <a:gd name="T83" fmla="*/ 1 h 77"/>
                  <a:gd name="T84" fmla="*/ 72 w 313"/>
                  <a:gd name="T85" fmla="*/ 4 h 77"/>
                  <a:gd name="T86" fmla="*/ 119 w 313"/>
                  <a:gd name="T87" fmla="*/ 9 h 77"/>
                  <a:gd name="T88" fmla="*/ 169 w 313"/>
                  <a:gd name="T89" fmla="*/ 12 h 77"/>
                  <a:gd name="T90" fmla="*/ 195 w 313"/>
                  <a:gd name="T91" fmla="*/ 14 h 77"/>
                  <a:gd name="T92" fmla="*/ 205 w 313"/>
                  <a:gd name="T93" fmla="*/ 16 h 77"/>
                  <a:gd name="T94" fmla="*/ 216 w 313"/>
                  <a:gd name="T95" fmla="*/ 18 h 77"/>
                  <a:gd name="T96" fmla="*/ 228 w 313"/>
                  <a:gd name="T97" fmla="*/ 21 h 77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0" t="0" r="r" b="b"/>
                <a:pathLst>
                  <a:path w="313" h="77">
                    <a:moveTo>
                      <a:pt x="233" y="22"/>
                    </a:moveTo>
                    <a:lnTo>
                      <a:pt x="241" y="22"/>
                    </a:lnTo>
                    <a:lnTo>
                      <a:pt x="248" y="23"/>
                    </a:lnTo>
                    <a:lnTo>
                      <a:pt x="256" y="25"/>
                    </a:lnTo>
                    <a:lnTo>
                      <a:pt x="264" y="26"/>
                    </a:lnTo>
                    <a:lnTo>
                      <a:pt x="271" y="29"/>
                    </a:lnTo>
                    <a:lnTo>
                      <a:pt x="279" y="30"/>
                    </a:lnTo>
                    <a:lnTo>
                      <a:pt x="286" y="31"/>
                    </a:lnTo>
                    <a:lnTo>
                      <a:pt x="296" y="31"/>
                    </a:lnTo>
                    <a:lnTo>
                      <a:pt x="313" y="43"/>
                    </a:lnTo>
                    <a:lnTo>
                      <a:pt x="305" y="43"/>
                    </a:lnTo>
                    <a:lnTo>
                      <a:pt x="296" y="43"/>
                    </a:lnTo>
                    <a:lnTo>
                      <a:pt x="288" y="42"/>
                    </a:lnTo>
                    <a:lnTo>
                      <a:pt x="281" y="40"/>
                    </a:lnTo>
                    <a:lnTo>
                      <a:pt x="271" y="39"/>
                    </a:lnTo>
                    <a:lnTo>
                      <a:pt x="264" y="38"/>
                    </a:lnTo>
                    <a:lnTo>
                      <a:pt x="254" y="38"/>
                    </a:lnTo>
                    <a:lnTo>
                      <a:pt x="246" y="38"/>
                    </a:lnTo>
                    <a:lnTo>
                      <a:pt x="246" y="39"/>
                    </a:lnTo>
                    <a:lnTo>
                      <a:pt x="248" y="40"/>
                    </a:lnTo>
                    <a:lnTo>
                      <a:pt x="248" y="42"/>
                    </a:lnTo>
                    <a:lnTo>
                      <a:pt x="250" y="43"/>
                    </a:lnTo>
                    <a:lnTo>
                      <a:pt x="250" y="44"/>
                    </a:lnTo>
                    <a:lnTo>
                      <a:pt x="250" y="47"/>
                    </a:lnTo>
                    <a:lnTo>
                      <a:pt x="237" y="44"/>
                    </a:lnTo>
                    <a:lnTo>
                      <a:pt x="222" y="43"/>
                    </a:lnTo>
                    <a:lnTo>
                      <a:pt x="207" y="43"/>
                    </a:lnTo>
                    <a:lnTo>
                      <a:pt x="190" y="43"/>
                    </a:lnTo>
                    <a:lnTo>
                      <a:pt x="174" y="43"/>
                    </a:lnTo>
                    <a:lnTo>
                      <a:pt x="159" y="43"/>
                    </a:lnTo>
                    <a:lnTo>
                      <a:pt x="144" y="43"/>
                    </a:lnTo>
                    <a:lnTo>
                      <a:pt x="129" y="43"/>
                    </a:lnTo>
                    <a:lnTo>
                      <a:pt x="138" y="49"/>
                    </a:lnTo>
                    <a:lnTo>
                      <a:pt x="138" y="52"/>
                    </a:lnTo>
                    <a:lnTo>
                      <a:pt x="138" y="56"/>
                    </a:lnTo>
                    <a:lnTo>
                      <a:pt x="140" y="56"/>
                    </a:lnTo>
                    <a:lnTo>
                      <a:pt x="142" y="56"/>
                    </a:lnTo>
                    <a:lnTo>
                      <a:pt x="142" y="57"/>
                    </a:lnTo>
                    <a:lnTo>
                      <a:pt x="144" y="58"/>
                    </a:lnTo>
                    <a:lnTo>
                      <a:pt x="148" y="58"/>
                    </a:lnTo>
                    <a:lnTo>
                      <a:pt x="148" y="60"/>
                    </a:lnTo>
                    <a:lnTo>
                      <a:pt x="146" y="61"/>
                    </a:lnTo>
                    <a:lnTo>
                      <a:pt x="146" y="64"/>
                    </a:lnTo>
                    <a:lnTo>
                      <a:pt x="146" y="65"/>
                    </a:lnTo>
                    <a:lnTo>
                      <a:pt x="144" y="66"/>
                    </a:lnTo>
                    <a:lnTo>
                      <a:pt x="144" y="68"/>
                    </a:lnTo>
                    <a:lnTo>
                      <a:pt x="144" y="70"/>
                    </a:lnTo>
                    <a:lnTo>
                      <a:pt x="142" y="71"/>
                    </a:lnTo>
                    <a:lnTo>
                      <a:pt x="121" y="71"/>
                    </a:lnTo>
                    <a:lnTo>
                      <a:pt x="116" y="68"/>
                    </a:lnTo>
                    <a:lnTo>
                      <a:pt x="108" y="68"/>
                    </a:lnTo>
                    <a:lnTo>
                      <a:pt x="99" y="66"/>
                    </a:lnTo>
                    <a:lnTo>
                      <a:pt x="89" y="65"/>
                    </a:lnTo>
                    <a:lnTo>
                      <a:pt x="82" y="64"/>
                    </a:lnTo>
                    <a:lnTo>
                      <a:pt x="72" y="61"/>
                    </a:lnTo>
                    <a:lnTo>
                      <a:pt x="65" y="60"/>
                    </a:lnTo>
                    <a:lnTo>
                      <a:pt x="57" y="58"/>
                    </a:lnTo>
                    <a:lnTo>
                      <a:pt x="49" y="58"/>
                    </a:lnTo>
                    <a:lnTo>
                      <a:pt x="51" y="58"/>
                    </a:lnTo>
                    <a:lnTo>
                      <a:pt x="49" y="58"/>
                    </a:lnTo>
                    <a:lnTo>
                      <a:pt x="47" y="57"/>
                    </a:lnTo>
                    <a:lnTo>
                      <a:pt x="44" y="57"/>
                    </a:lnTo>
                    <a:lnTo>
                      <a:pt x="38" y="57"/>
                    </a:lnTo>
                    <a:lnTo>
                      <a:pt x="32" y="56"/>
                    </a:lnTo>
                    <a:lnTo>
                      <a:pt x="29" y="56"/>
                    </a:lnTo>
                    <a:lnTo>
                      <a:pt x="27" y="56"/>
                    </a:lnTo>
                    <a:lnTo>
                      <a:pt x="27" y="58"/>
                    </a:lnTo>
                    <a:lnTo>
                      <a:pt x="27" y="62"/>
                    </a:lnTo>
                    <a:lnTo>
                      <a:pt x="40" y="77"/>
                    </a:lnTo>
                    <a:lnTo>
                      <a:pt x="34" y="77"/>
                    </a:lnTo>
                    <a:lnTo>
                      <a:pt x="29" y="77"/>
                    </a:lnTo>
                    <a:lnTo>
                      <a:pt x="23" y="75"/>
                    </a:lnTo>
                    <a:lnTo>
                      <a:pt x="19" y="74"/>
                    </a:lnTo>
                    <a:lnTo>
                      <a:pt x="13" y="73"/>
                    </a:lnTo>
                    <a:lnTo>
                      <a:pt x="8" y="71"/>
                    </a:lnTo>
                    <a:lnTo>
                      <a:pt x="4" y="71"/>
                    </a:lnTo>
                    <a:lnTo>
                      <a:pt x="0" y="71"/>
                    </a:lnTo>
                    <a:lnTo>
                      <a:pt x="0" y="0"/>
                    </a:lnTo>
                    <a:lnTo>
                      <a:pt x="23" y="1"/>
                    </a:lnTo>
                    <a:lnTo>
                      <a:pt x="47" y="3"/>
                    </a:lnTo>
                    <a:lnTo>
                      <a:pt x="72" y="4"/>
                    </a:lnTo>
                    <a:lnTo>
                      <a:pt x="97" y="7"/>
                    </a:lnTo>
                    <a:lnTo>
                      <a:pt x="119" y="9"/>
                    </a:lnTo>
                    <a:lnTo>
                      <a:pt x="144" y="10"/>
                    </a:lnTo>
                    <a:lnTo>
                      <a:pt x="169" y="12"/>
                    </a:lnTo>
                    <a:lnTo>
                      <a:pt x="192" y="13"/>
                    </a:lnTo>
                    <a:lnTo>
                      <a:pt x="195" y="14"/>
                    </a:lnTo>
                    <a:lnTo>
                      <a:pt x="201" y="14"/>
                    </a:lnTo>
                    <a:lnTo>
                      <a:pt x="205" y="16"/>
                    </a:lnTo>
                    <a:lnTo>
                      <a:pt x="210" y="17"/>
                    </a:lnTo>
                    <a:lnTo>
                      <a:pt x="216" y="18"/>
                    </a:lnTo>
                    <a:lnTo>
                      <a:pt x="222" y="20"/>
                    </a:lnTo>
                    <a:lnTo>
                      <a:pt x="228" y="21"/>
                    </a:lnTo>
                    <a:lnTo>
                      <a:pt x="233" y="2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600" dirty="0">
                  <a:latin typeface="Times New Roman"/>
                  <a:cs typeface="Times New Roman"/>
                </a:endParaRPr>
              </a:p>
            </p:txBody>
          </p:sp>
          <p:sp>
            <p:nvSpPr>
              <p:cNvPr id="910374" name="Freeform 32">
                <a:extLst>
                  <a:ext uri="{FF2B5EF4-FFF2-40B4-BE49-F238E27FC236}">
                    <a16:creationId xmlns:a16="http://schemas.microsoft.com/office/drawing/2014/main" id="{8E675429-339B-4A92-E85D-46CF8C404D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31" y="3710"/>
                <a:ext cx="226" cy="21"/>
              </a:xfrm>
              <a:custGeom>
                <a:avLst/>
                <a:gdLst>
                  <a:gd name="T0" fmla="*/ 226 w 226"/>
                  <a:gd name="T1" fmla="*/ 21 h 21"/>
                  <a:gd name="T2" fmla="*/ 0 w 226"/>
                  <a:gd name="T3" fmla="*/ 17 h 21"/>
                  <a:gd name="T4" fmla="*/ 0 w 226"/>
                  <a:gd name="T5" fmla="*/ 0 h 21"/>
                  <a:gd name="T6" fmla="*/ 23 w 226"/>
                  <a:gd name="T7" fmla="*/ 1 h 21"/>
                  <a:gd name="T8" fmla="*/ 47 w 226"/>
                  <a:gd name="T9" fmla="*/ 3 h 21"/>
                  <a:gd name="T10" fmla="*/ 72 w 226"/>
                  <a:gd name="T11" fmla="*/ 4 h 21"/>
                  <a:gd name="T12" fmla="*/ 97 w 226"/>
                  <a:gd name="T13" fmla="*/ 7 h 21"/>
                  <a:gd name="T14" fmla="*/ 119 w 226"/>
                  <a:gd name="T15" fmla="*/ 9 h 21"/>
                  <a:gd name="T16" fmla="*/ 144 w 226"/>
                  <a:gd name="T17" fmla="*/ 10 h 21"/>
                  <a:gd name="T18" fmla="*/ 169 w 226"/>
                  <a:gd name="T19" fmla="*/ 12 h 21"/>
                  <a:gd name="T20" fmla="*/ 192 w 226"/>
                  <a:gd name="T21" fmla="*/ 13 h 21"/>
                  <a:gd name="T22" fmla="*/ 195 w 226"/>
                  <a:gd name="T23" fmla="*/ 13 h 21"/>
                  <a:gd name="T24" fmla="*/ 199 w 226"/>
                  <a:gd name="T25" fmla="*/ 14 h 21"/>
                  <a:gd name="T26" fmla="*/ 203 w 226"/>
                  <a:gd name="T27" fmla="*/ 16 h 21"/>
                  <a:gd name="T28" fmla="*/ 207 w 226"/>
                  <a:gd name="T29" fmla="*/ 17 h 21"/>
                  <a:gd name="T30" fmla="*/ 212 w 226"/>
                  <a:gd name="T31" fmla="*/ 17 h 21"/>
                  <a:gd name="T32" fmla="*/ 216 w 226"/>
                  <a:gd name="T33" fmla="*/ 18 h 21"/>
                  <a:gd name="T34" fmla="*/ 222 w 226"/>
                  <a:gd name="T35" fmla="*/ 20 h 21"/>
                  <a:gd name="T36" fmla="*/ 226 w 226"/>
                  <a:gd name="T37" fmla="*/ 21 h 21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0" t="0" r="r" b="b"/>
                <a:pathLst>
                  <a:path w="226" h="21">
                    <a:moveTo>
                      <a:pt x="226" y="21"/>
                    </a:moveTo>
                    <a:lnTo>
                      <a:pt x="0" y="17"/>
                    </a:lnTo>
                    <a:lnTo>
                      <a:pt x="0" y="0"/>
                    </a:lnTo>
                    <a:lnTo>
                      <a:pt x="23" y="1"/>
                    </a:lnTo>
                    <a:lnTo>
                      <a:pt x="47" y="3"/>
                    </a:lnTo>
                    <a:lnTo>
                      <a:pt x="72" y="4"/>
                    </a:lnTo>
                    <a:lnTo>
                      <a:pt x="97" y="7"/>
                    </a:lnTo>
                    <a:lnTo>
                      <a:pt x="119" y="9"/>
                    </a:lnTo>
                    <a:lnTo>
                      <a:pt x="144" y="10"/>
                    </a:lnTo>
                    <a:lnTo>
                      <a:pt x="169" y="12"/>
                    </a:lnTo>
                    <a:lnTo>
                      <a:pt x="192" y="13"/>
                    </a:lnTo>
                    <a:lnTo>
                      <a:pt x="195" y="13"/>
                    </a:lnTo>
                    <a:lnTo>
                      <a:pt x="199" y="14"/>
                    </a:lnTo>
                    <a:lnTo>
                      <a:pt x="203" y="16"/>
                    </a:lnTo>
                    <a:lnTo>
                      <a:pt x="207" y="17"/>
                    </a:lnTo>
                    <a:lnTo>
                      <a:pt x="212" y="17"/>
                    </a:lnTo>
                    <a:lnTo>
                      <a:pt x="216" y="18"/>
                    </a:lnTo>
                    <a:lnTo>
                      <a:pt x="222" y="20"/>
                    </a:lnTo>
                    <a:lnTo>
                      <a:pt x="226" y="21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600" dirty="0">
                  <a:latin typeface="Times New Roman"/>
                  <a:cs typeface="Times New Roman"/>
                </a:endParaRPr>
              </a:p>
            </p:txBody>
          </p:sp>
          <p:sp>
            <p:nvSpPr>
              <p:cNvPr id="910375" name="Freeform 33">
                <a:extLst>
                  <a:ext uri="{FF2B5EF4-FFF2-40B4-BE49-F238E27FC236}">
                    <a16:creationId xmlns:a16="http://schemas.microsoft.com/office/drawing/2014/main" id="{F8E2DCA1-B03B-4160-BE28-032A04E6AB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31" y="3722"/>
                <a:ext cx="313" cy="65"/>
              </a:xfrm>
              <a:custGeom>
                <a:avLst/>
                <a:gdLst>
                  <a:gd name="T0" fmla="*/ 4 w 313"/>
                  <a:gd name="T1" fmla="*/ 40 h 65"/>
                  <a:gd name="T2" fmla="*/ 8 w 313"/>
                  <a:gd name="T3" fmla="*/ 24 h 65"/>
                  <a:gd name="T4" fmla="*/ 8 w 313"/>
                  <a:gd name="T5" fmla="*/ 9 h 65"/>
                  <a:gd name="T6" fmla="*/ 8 w 313"/>
                  <a:gd name="T7" fmla="*/ 4 h 65"/>
                  <a:gd name="T8" fmla="*/ 13 w 313"/>
                  <a:gd name="T9" fmla="*/ 1 h 65"/>
                  <a:gd name="T10" fmla="*/ 23 w 313"/>
                  <a:gd name="T11" fmla="*/ 1 h 65"/>
                  <a:gd name="T12" fmla="*/ 40 w 313"/>
                  <a:gd name="T13" fmla="*/ 2 h 65"/>
                  <a:gd name="T14" fmla="*/ 61 w 313"/>
                  <a:gd name="T15" fmla="*/ 1 h 65"/>
                  <a:gd name="T16" fmla="*/ 114 w 313"/>
                  <a:gd name="T17" fmla="*/ 2 h 65"/>
                  <a:gd name="T18" fmla="*/ 178 w 313"/>
                  <a:gd name="T19" fmla="*/ 13 h 65"/>
                  <a:gd name="T20" fmla="*/ 245 w 313"/>
                  <a:gd name="T21" fmla="*/ 15 h 65"/>
                  <a:gd name="T22" fmla="*/ 250 w 313"/>
                  <a:gd name="T23" fmla="*/ 19 h 65"/>
                  <a:gd name="T24" fmla="*/ 256 w 313"/>
                  <a:gd name="T25" fmla="*/ 17 h 65"/>
                  <a:gd name="T26" fmla="*/ 262 w 313"/>
                  <a:gd name="T27" fmla="*/ 15 h 65"/>
                  <a:gd name="T28" fmla="*/ 264 w 313"/>
                  <a:gd name="T29" fmla="*/ 15 h 65"/>
                  <a:gd name="T30" fmla="*/ 265 w 313"/>
                  <a:gd name="T31" fmla="*/ 15 h 65"/>
                  <a:gd name="T32" fmla="*/ 273 w 313"/>
                  <a:gd name="T33" fmla="*/ 17 h 65"/>
                  <a:gd name="T34" fmla="*/ 281 w 313"/>
                  <a:gd name="T35" fmla="*/ 18 h 65"/>
                  <a:gd name="T36" fmla="*/ 290 w 313"/>
                  <a:gd name="T37" fmla="*/ 19 h 65"/>
                  <a:gd name="T38" fmla="*/ 294 w 313"/>
                  <a:gd name="T39" fmla="*/ 19 h 65"/>
                  <a:gd name="T40" fmla="*/ 296 w 313"/>
                  <a:gd name="T41" fmla="*/ 21 h 65"/>
                  <a:gd name="T42" fmla="*/ 313 w 313"/>
                  <a:gd name="T43" fmla="*/ 31 h 65"/>
                  <a:gd name="T44" fmla="*/ 288 w 313"/>
                  <a:gd name="T45" fmla="*/ 30 h 65"/>
                  <a:gd name="T46" fmla="*/ 264 w 313"/>
                  <a:gd name="T47" fmla="*/ 26 h 65"/>
                  <a:gd name="T48" fmla="*/ 246 w 313"/>
                  <a:gd name="T49" fmla="*/ 26 h 65"/>
                  <a:gd name="T50" fmla="*/ 248 w 313"/>
                  <a:gd name="T51" fmla="*/ 28 h 65"/>
                  <a:gd name="T52" fmla="*/ 250 w 313"/>
                  <a:gd name="T53" fmla="*/ 32 h 65"/>
                  <a:gd name="T54" fmla="*/ 222 w 313"/>
                  <a:gd name="T55" fmla="*/ 31 h 65"/>
                  <a:gd name="T56" fmla="*/ 174 w 313"/>
                  <a:gd name="T57" fmla="*/ 31 h 65"/>
                  <a:gd name="T58" fmla="*/ 129 w 313"/>
                  <a:gd name="T59" fmla="*/ 31 h 65"/>
                  <a:gd name="T60" fmla="*/ 138 w 313"/>
                  <a:gd name="T61" fmla="*/ 44 h 65"/>
                  <a:gd name="T62" fmla="*/ 142 w 313"/>
                  <a:gd name="T63" fmla="*/ 45 h 65"/>
                  <a:gd name="T64" fmla="*/ 144 w 313"/>
                  <a:gd name="T65" fmla="*/ 46 h 65"/>
                  <a:gd name="T66" fmla="*/ 148 w 313"/>
                  <a:gd name="T67" fmla="*/ 48 h 65"/>
                  <a:gd name="T68" fmla="*/ 146 w 313"/>
                  <a:gd name="T69" fmla="*/ 53 h 65"/>
                  <a:gd name="T70" fmla="*/ 144 w 313"/>
                  <a:gd name="T71" fmla="*/ 58 h 65"/>
                  <a:gd name="T72" fmla="*/ 116 w 313"/>
                  <a:gd name="T73" fmla="*/ 56 h 65"/>
                  <a:gd name="T74" fmla="*/ 89 w 313"/>
                  <a:gd name="T75" fmla="*/ 53 h 65"/>
                  <a:gd name="T76" fmla="*/ 65 w 313"/>
                  <a:gd name="T77" fmla="*/ 48 h 65"/>
                  <a:gd name="T78" fmla="*/ 51 w 313"/>
                  <a:gd name="T79" fmla="*/ 46 h 65"/>
                  <a:gd name="T80" fmla="*/ 44 w 313"/>
                  <a:gd name="T81" fmla="*/ 45 h 65"/>
                  <a:gd name="T82" fmla="*/ 29 w 313"/>
                  <a:gd name="T83" fmla="*/ 44 h 65"/>
                  <a:gd name="T84" fmla="*/ 27 w 313"/>
                  <a:gd name="T85" fmla="*/ 50 h 65"/>
                  <a:gd name="T86" fmla="*/ 29 w 313"/>
                  <a:gd name="T87" fmla="*/ 65 h 65"/>
                  <a:gd name="T88" fmla="*/ 13 w 313"/>
                  <a:gd name="T89" fmla="*/ 61 h 65"/>
                  <a:gd name="T90" fmla="*/ 0 w 313"/>
                  <a:gd name="T91" fmla="*/ 59 h 65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</a:gdLst>
                <a:ahLst/>
                <a:cxnLst>
                  <a:cxn ang="T92">
                    <a:pos x="T0" y="T1"/>
                  </a:cxn>
                  <a:cxn ang="T93">
                    <a:pos x="T2" y="T3"/>
                  </a:cxn>
                  <a:cxn ang="T94">
                    <a:pos x="T4" y="T5"/>
                  </a:cxn>
                  <a:cxn ang="T95">
                    <a:pos x="T6" y="T7"/>
                  </a:cxn>
                  <a:cxn ang="T96">
                    <a:pos x="T8" y="T9"/>
                  </a:cxn>
                  <a:cxn ang="T97">
                    <a:pos x="T10" y="T11"/>
                  </a:cxn>
                  <a:cxn ang="T98">
                    <a:pos x="T12" y="T13"/>
                  </a:cxn>
                  <a:cxn ang="T99">
                    <a:pos x="T14" y="T15"/>
                  </a:cxn>
                  <a:cxn ang="T100">
                    <a:pos x="T16" y="T17"/>
                  </a:cxn>
                  <a:cxn ang="T101">
                    <a:pos x="T18" y="T19"/>
                  </a:cxn>
                  <a:cxn ang="T102">
                    <a:pos x="T20" y="T21"/>
                  </a:cxn>
                  <a:cxn ang="T103">
                    <a:pos x="T22" y="T23"/>
                  </a:cxn>
                  <a:cxn ang="T104">
                    <a:pos x="T24" y="T25"/>
                  </a:cxn>
                  <a:cxn ang="T105">
                    <a:pos x="T26" y="T27"/>
                  </a:cxn>
                  <a:cxn ang="T106">
                    <a:pos x="T28" y="T29"/>
                  </a:cxn>
                  <a:cxn ang="T107">
                    <a:pos x="T30" y="T31"/>
                  </a:cxn>
                  <a:cxn ang="T108">
                    <a:pos x="T32" y="T33"/>
                  </a:cxn>
                  <a:cxn ang="T109">
                    <a:pos x="T34" y="T35"/>
                  </a:cxn>
                  <a:cxn ang="T110">
                    <a:pos x="T36" y="T37"/>
                  </a:cxn>
                  <a:cxn ang="T111">
                    <a:pos x="T38" y="T39"/>
                  </a:cxn>
                  <a:cxn ang="T112">
                    <a:pos x="T40" y="T41"/>
                  </a:cxn>
                  <a:cxn ang="T113">
                    <a:pos x="T42" y="T43"/>
                  </a:cxn>
                  <a:cxn ang="T114">
                    <a:pos x="T44" y="T45"/>
                  </a:cxn>
                  <a:cxn ang="T115">
                    <a:pos x="T46" y="T47"/>
                  </a:cxn>
                  <a:cxn ang="T116">
                    <a:pos x="T48" y="T49"/>
                  </a:cxn>
                  <a:cxn ang="T117">
                    <a:pos x="T50" y="T51"/>
                  </a:cxn>
                  <a:cxn ang="T118">
                    <a:pos x="T52" y="T53"/>
                  </a:cxn>
                  <a:cxn ang="T119">
                    <a:pos x="T54" y="T55"/>
                  </a:cxn>
                  <a:cxn ang="T120">
                    <a:pos x="T56" y="T57"/>
                  </a:cxn>
                  <a:cxn ang="T121">
                    <a:pos x="T58" y="T59"/>
                  </a:cxn>
                  <a:cxn ang="T122">
                    <a:pos x="T60" y="T61"/>
                  </a:cxn>
                  <a:cxn ang="T123">
                    <a:pos x="T62" y="T63"/>
                  </a:cxn>
                  <a:cxn ang="T124">
                    <a:pos x="T64" y="T65"/>
                  </a:cxn>
                  <a:cxn ang="T125">
                    <a:pos x="T66" y="T67"/>
                  </a:cxn>
                  <a:cxn ang="T126">
                    <a:pos x="T68" y="T69"/>
                  </a:cxn>
                  <a:cxn ang="T127">
                    <a:pos x="T70" y="T71"/>
                  </a:cxn>
                  <a:cxn ang="T128">
                    <a:pos x="T72" y="T73"/>
                  </a:cxn>
                  <a:cxn ang="T129">
                    <a:pos x="T74" y="T75"/>
                  </a:cxn>
                  <a:cxn ang="T130">
                    <a:pos x="T76" y="T77"/>
                  </a:cxn>
                  <a:cxn ang="T131">
                    <a:pos x="T78" y="T79"/>
                  </a:cxn>
                  <a:cxn ang="T132">
                    <a:pos x="T80" y="T81"/>
                  </a:cxn>
                  <a:cxn ang="T133">
                    <a:pos x="T82" y="T83"/>
                  </a:cxn>
                  <a:cxn ang="T134">
                    <a:pos x="T84" y="T85"/>
                  </a:cxn>
                  <a:cxn ang="T135">
                    <a:pos x="T86" y="T87"/>
                  </a:cxn>
                  <a:cxn ang="T136">
                    <a:pos x="T88" y="T89"/>
                  </a:cxn>
                  <a:cxn ang="T137">
                    <a:pos x="T90" y="T91"/>
                  </a:cxn>
                </a:cxnLst>
                <a:rect l="0" t="0" r="r" b="b"/>
                <a:pathLst>
                  <a:path w="313" h="65">
                    <a:moveTo>
                      <a:pt x="0" y="49"/>
                    </a:moveTo>
                    <a:lnTo>
                      <a:pt x="2" y="44"/>
                    </a:lnTo>
                    <a:lnTo>
                      <a:pt x="4" y="40"/>
                    </a:lnTo>
                    <a:lnTo>
                      <a:pt x="6" y="35"/>
                    </a:lnTo>
                    <a:lnTo>
                      <a:pt x="6" y="30"/>
                    </a:lnTo>
                    <a:lnTo>
                      <a:pt x="8" y="24"/>
                    </a:lnTo>
                    <a:lnTo>
                      <a:pt x="8" y="19"/>
                    </a:lnTo>
                    <a:lnTo>
                      <a:pt x="8" y="14"/>
                    </a:lnTo>
                    <a:lnTo>
                      <a:pt x="8" y="9"/>
                    </a:lnTo>
                    <a:lnTo>
                      <a:pt x="8" y="6"/>
                    </a:lnTo>
                    <a:lnTo>
                      <a:pt x="8" y="5"/>
                    </a:lnTo>
                    <a:lnTo>
                      <a:pt x="8" y="4"/>
                    </a:lnTo>
                    <a:lnTo>
                      <a:pt x="10" y="2"/>
                    </a:lnTo>
                    <a:lnTo>
                      <a:pt x="11" y="1"/>
                    </a:lnTo>
                    <a:lnTo>
                      <a:pt x="13" y="1"/>
                    </a:lnTo>
                    <a:lnTo>
                      <a:pt x="15" y="0"/>
                    </a:lnTo>
                    <a:lnTo>
                      <a:pt x="17" y="0"/>
                    </a:lnTo>
                    <a:lnTo>
                      <a:pt x="23" y="1"/>
                    </a:lnTo>
                    <a:lnTo>
                      <a:pt x="27" y="1"/>
                    </a:lnTo>
                    <a:lnTo>
                      <a:pt x="34" y="2"/>
                    </a:lnTo>
                    <a:lnTo>
                      <a:pt x="40" y="2"/>
                    </a:lnTo>
                    <a:lnTo>
                      <a:pt x="47" y="2"/>
                    </a:lnTo>
                    <a:lnTo>
                      <a:pt x="55" y="1"/>
                    </a:lnTo>
                    <a:lnTo>
                      <a:pt x="61" y="1"/>
                    </a:lnTo>
                    <a:lnTo>
                      <a:pt x="66" y="0"/>
                    </a:lnTo>
                    <a:lnTo>
                      <a:pt x="91" y="0"/>
                    </a:lnTo>
                    <a:lnTo>
                      <a:pt x="114" y="2"/>
                    </a:lnTo>
                    <a:lnTo>
                      <a:pt x="135" y="5"/>
                    </a:lnTo>
                    <a:lnTo>
                      <a:pt x="157" y="9"/>
                    </a:lnTo>
                    <a:lnTo>
                      <a:pt x="178" y="13"/>
                    </a:lnTo>
                    <a:lnTo>
                      <a:pt x="201" y="15"/>
                    </a:lnTo>
                    <a:lnTo>
                      <a:pt x="222" y="17"/>
                    </a:lnTo>
                    <a:lnTo>
                      <a:pt x="245" y="15"/>
                    </a:lnTo>
                    <a:lnTo>
                      <a:pt x="246" y="18"/>
                    </a:lnTo>
                    <a:lnTo>
                      <a:pt x="248" y="19"/>
                    </a:lnTo>
                    <a:lnTo>
                      <a:pt x="250" y="19"/>
                    </a:lnTo>
                    <a:lnTo>
                      <a:pt x="252" y="19"/>
                    </a:lnTo>
                    <a:lnTo>
                      <a:pt x="254" y="18"/>
                    </a:lnTo>
                    <a:lnTo>
                      <a:pt x="256" y="17"/>
                    </a:lnTo>
                    <a:lnTo>
                      <a:pt x="260" y="17"/>
                    </a:lnTo>
                    <a:lnTo>
                      <a:pt x="262" y="15"/>
                    </a:lnTo>
                    <a:lnTo>
                      <a:pt x="264" y="15"/>
                    </a:lnTo>
                    <a:lnTo>
                      <a:pt x="265" y="15"/>
                    </a:lnTo>
                    <a:lnTo>
                      <a:pt x="269" y="15"/>
                    </a:lnTo>
                    <a:lnTo>
                      <a:pt x="273" y="17"/>
                    </a:lnTo>
                    <a:lnTo>
                      <a:pt x="275" y="17"/>
                    </a:lnTo>
                    <a:lnTo>
                      <a:pt x="279" y="18"/>
                    </a:lnTo>
                    <a:lnTo>
                      <a:pt x="281" y="18"/>
                    </a:lnTo>
                    <a:lnTo>
                      <a:pt x="284" y="18"/>
                    </a:lnTo>
                    <a:lnTo>
                      <a:pt x="288" y="19"/>
                    </a:lnTo>
                    <a:lnTo>
                      <a:pt x="290" y="19"/>
                    </a:lnTo>
                    <a:lnTo>
                      <a:pt x="292" y="19"/>
                    </a:lnTo>
                    <a:lnTo>
                      <a:pt x="294" y="19"/>
                    </a:lnTo>
                    <a:lnTo>
                      <a:pt x="296" y="21"/>
                    </a:lnTo>
                    <a:lnTo>
                      <a:pt x="298" y="21"/>
                    </a:lnTo>
                    <a:lnTo>
                      <a:pt x="313" y="31"/>
                    </a:lnTo>
                    <a:lnTo>
                      <a:pt x="305" y="31"/>
                    </a:lnTo>
                    <a:lnTo>
                      <a:pt x="296" y="31"/>
                    </a:lnTo>
                    <a:lnTo>
                      <a:pt x="288" y="30"/>
                    </a:lnTo>
                    <a:lnTo>
                      <a:pt x="281" y="28"/>
                    </a:lnTo>
                    <a:lnTo>
                      <a:pt x="271" y="27"/>
                    </a:lnTo>
                    <a:lnTo>
                      <a:pt x="264" y="26"/>
                    </a:lnTo>
                    <a:lnTo>
                      <a:pt x="254" y="26"/>
                    </a:lnTo>
                    <a:lnTo>
                      <a:pt x="246" y="26"/>
                    </a:lnTo>
                    <a:lnTo>
                      <a:pt x="246" y="27"/>
                    </a:lnTo>
                    <a:lnTo>
                      <a:pt x="248" y="28"/>
                    </a:lnTo>
                    <a:lnTo>
                      <a:pt x="248" y="30"/>
                    </a:lnTo>
                    <a:lnTo>
                      <a:pt x="250" y="31"/>
                    </a:lnTo>
                    <a:lnTo>
                      <a:pt x="250" y="32"/>
                    </a:lnTo>
                    <a:lnTo>
                      <a:pt x="250" y="35"/>
                    </a:lnTo>
                    <a:lnTo>
                      <a:pt x="237" y="32"/>
                    </a:lnTo>
                    <a:lnTo>
                      <a:pt x="222" y="31"/>
                    </a:lnTo>
                    <a:lnTo>
                      <a:pt x="207" y="31"/>
                    </a:lnTo>
                    <a:lnTo>
                      <a:pt x="190" y="31"/>
                    </a:lnTo>
                    <a:lnTo>
                      <a:pt x="174" y="31"/>
                    </a:lnTo>
                    <a:lnTo>
                      <a:pt x="159" y="31"/>
                    </a:lnTo>
                    <a:lnTo>
                      <a:pt x="144" y="31"/>
                    </a:lnTo>
                    <a:lnTo>
                      <a:pt x="129" y="31"/>
                    </a:lnTo>
                    <a:lnTo>
                      <a:pt x="138" y="37"/>
                    </a:lnTo>
                    <a:lnTo>
                      <a:pt x="138" y="40"/>
                    </a:lnTo>
                    <a:lnTo>
                      <a:pt x="138" y="44"/>
                    </a:lnTo>
                    <a:lnTo>
                      <a:pt x="140" y="44"/>
                    </a:lnTo>
                    <a:lnTo>
                      <a:pt x="142" y="44"/>
                    </a:lnTo>
                    <a:lnTo>
                      <a:pt x="142" y="45"/>
                    </a:lnTo>
                    <a:lnTo>
                      <a:pt x="144" y="46"/>
                    </a:lnTo>
                    <a:lnTo>
                      <a:pt x="148" y="46"/>
                    </a:lnTo>
                    <a:lnTo>
                      <a:pt x="148" y="48"/>
                    </a:lnTo>
                    <a:lnTo>
                      <a:pt x="146" y="49"/>
                    </a:lnTo>
                    <a:lnTo>
                      <a:pt x="146" y="52"/>
                    </a:lnTo>
                    <a:lnTo>
                      <a:pt x="146" y="53"/>
                    </a:lnTo>
                    <a:lnTo>
                      <a:pt x="144" y="54"/>
                    </a:lnTo>
                    <a:lnTo>
                      <a:pt x="144" y="56"/>
                    </a:lnTo>
                    <a:lnTo>
                      <a:pt x="144" y="58"/>
                    </a:lnTo>
                    <a:lnTo>
                      <a:pt x="142" y="59"/>
                    </a:lnTo>
                    <a:lnTo>
                      <a:pt x="121" y="59"/>
                    </a:lnTo>
                    <a:lnTo>
                      <a:pt x="116" y="56"/>
                    </a:lnTo>
                    <a:lnTo>
                      <a:pt x="108" y="56"/>
                    </a:lnTo>
                    <a:lnTo>
                      <a:pt x="99" y="54"/>
                    </a:lnTo>
                    <a:lnTo>
                      <a:pt x="89" y="53"/>
                    </a:lnTo>
                    <a:lnTo>
                      <a:pt x="82" y="52"/>
                    </a:lnTo>
                    <a:lnTo>
                      <a:pt x="72" y="49"/>
                    </a:lnTo>
                    <a:lnTo>
                      <a:pt x="65" y="48"/>
                    </a:lnTo>
                    <a:lnTo>
                      <a:pt x="57" y="46"/>
                    </a:lnTo>
                    <a:lnTo>
                      <a:pt x="49" y="46"/>
                    </a:lnTo>
                    <a:lnTo>
                      <a:pt x="51" y="46"/>
                    </a:lnTo>
                    <a:lnTo>
                      <a:pt x="49" y="46"/>
                    </a:lnTo>
                    <a:lnTo>
                      <a:pt x="47" y="45"/>
                    </a:lnTo>
                    <a:lnTo>
                      <a:pt x="44" y="45"/>
                    </a:lnTo>
                    <a:lnTo>
                      <a:pt x="38" y="45"/>
                    </a:lnTo>
                    <a:lnTo>
                      <a:pt x="32" y="44"/>
                    </a:lnTo>
                    <a:lnTo>
                      <a:pt x="29" y="44"/>
                    </a:lnTo>
                    <a:lnTo>
                      <a:pt x="27" y="44"/>
                    </a:lnTo>
                    <a:lnTo>
                      <a:pt x="27" y="46"/>
                    </a:lnTo>
                    <a:lnTo>
                      <a:pt x="27" y="50"/>
                    </a:lnTo>
                    <a:lnTo>
                      <a:pt x="40" y="65"/>
                    </a:lnTo>
                    <a:lnTo>
                      <a:pt x="34" y="65"/>
                    </a:lnTo>
                    <a:lnTo>
                      <a:pt x="29" y="65"/>
                    </a:lnTo>
                    <a:lnTo>
                      <a:pt x="23" y="63"/>
                    </a:lnTo>
                    <a:lnTo>
                      <a:pt x="19" y="62"/>
                    </a:lnTo>
                    <a:lnTo>
                      <a:pt x="13" y="61"/>
                    </a:lnTo>
                    <a:lnTo>
                      <a:pt x="8" y="59"/>
                    </a:lnTo>
                    <a:lnTo>
                      <a:pt x="4" y="59"/>
                    </a:lnTo>
                    <a:lnTo>
                      <a:pt x="0" y="59"/>
                    </a:lnTo>
                    <a:lnTo>
                      <a:pt x="0" y="49"/>
                    </a:lnTo>
                    <a:close/>
                  </a:path>
                </a:pathLst>
              </a:custGeom>
              <a:solidFill>
                <a:srgbClr val="CDB6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600" dirty="0">
                  <a:latin typeface="Times New Roman"/>
                  <a:cs typeface="Times New Roman"/>
                </a:endParaRPr>
              </a:p>
            </p:txBody>
          </p:sp>
          <p:sp>
            <p:nvSpPr>
              <p:cNvPr id="910376" name="Freeform 34">
                <a:extLst>
                  <a:ext uri="{FF2B5EF4-FFF2-40B4-BE49-F238E27FC236}">
                    <a16:creationId xmlns:a16="http://schemas.microsoft.com/office/drawing/2014/main" id="{AF6A9A46-C21D-C41B-BCB9-1D5AC4683E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97" y="3480"/>
                <a:ext cx="371" cy="487"/>
              </a:xfrm>
              <a:custGeom>
                <a:avLst/>
                <a:gdLst>
                  <a:gd name="T0" fmla="*/ 368 w 371"/>
                  <a:gd name="T1" fmla="*/ 4 h 487"/>
                  <a:gd name="T2" fmla="*/ 364 w 371"/>
                  <a:gd name="T3" fmla="*/ 8 h 487"/>
                  <a:gd name="T4" fmla="*/ 360 w 371"/>
                  <a:gd name="T5" fmla="*/ 12 h 487"/>
                  <a:gd name="T6" fmla="*/ 351 w 371"/>
                  <a:gd name="T7" fmla="*/ 17 h 487"/>
                  <a:gd name="T8" fmla="*/ 343 w 371"/>
                  <a:gd name="T9" fmla="*/ 25 h 487"/>
                  <a:gd name="T10" fmla="*/ 332 w 371"/>
                  <a:gd name="T11" fmla="*/ 31 h 487"/>
                  <a:gd name="T12" fmla="*/ 333 w 371"/>
                  <a:gd name="T13" fmla="*/ 46 h 487"/>
                  <a:gd name="T14" fmla="*/ 330 w 371"/>
                  <a:gd name="T15" fmla="*/ 65 h 487"/>
                  <a:gd name="T16" fmla="*/ 324 w 371"/>
                  <a:gd name="T17" fmla="*/ 74 h 487"/>
                  <a:gd name="T18" fmla="*/ 318 w 371"/>
                  <a:gd name="T19" fmla="*/ 81 h 487"/>
                  <a:gd name="T20" fmla="*/ 307 w 371"/>
                  <a:gd name="T21" fmla="*/ 87 h 487"/>
                  <a:gd name="T22" fmla="*/ 301 w 371"/>
                  <a:gd name="T23" fmla="*/ 95 h 487"/>
                  <a:gd name="T24" fmla="*/ 290 w 371"/>
                  <a:gd name="T25" fmla="*/ 100 h 487"/>
                  <a:gd name="T26" fmla="*/ 273 w 371"/>
                  <a:gd name="T27" fmla="*/ 124 h 487"/>
                  <a:gd name="T28" fmla="*/ 252 w 371"/>
                  <a:gd name="T29" fmla="*/ 155 h 487"/>
                  <a:gd name="T30" fmla="*/ 244 w 371"/>
                  <a:gd name="T31" fmla="*/ 176 h 487"/>
                  <a:gd name="T32" fmla="*/ 233 w 371"/>
                  <a:gd name="T33" fmla="*/ 209 h 487"/>
                  <a:gd name="T34" fmla="*/ 216 w 371"/>
                  <a:gd name="T35" fmla="*/ 234 h 487"/>
                  <a:gd name="T36" fmla="*/ 212 w 371"/>
                  <a:gd name="T37" fmla="*/ 240 h 487"/>
                  <a:gd name="T38" fmla="*/ 203 w 371"/>
                  <a:gd name="T39" fmla="*/ 246 h 487"/>
                  <a:gd name="T40" fmla="*/ 191 w 371"/>
                  <a:gd name="T41" fmla="*/ 266 h 487"/>
                  <a:gd name="T42" fmla="*/ 182 w 371"/>
                  <a:gd name="T43" fmla="*/ 278 h 487"/>
                  <a:gd name="T44" fmla="*/ 174 w 371"/>
                  <a:gd name="T45" fmla="*/ 287 h 487"/>
                  <a:gd name="T46" fmla="*/ 159 w 371"/>
                  <a:gd name="T47" fmla="*/ 314 h 487"/>
                  <a:gd name="T48" fmla="*/ 102 w 371"/>
                  <a:gd name="T49" fmla="*/ 373 h 487"/>
                  <a:gd name="T50" fmla="*/ 72 w 371"/>
                  <a:gd name="T51" fmla="*/ 411 h 487"/>
                  <a:gd name="T52" fmla="*/ 62 w 371"/>
                  <a:gd name="T53" fmla="*/ 429 h 487"/>
                  <a:gd name="T54" fmla="*/ 38 w 371"/>
                  <a:gd name="T55" fmla="*/ 449 h 487"/>
                  <a:gd name="T56" fmla="*/ 17 w 371"/>
                  <a:gd name="T57" fmla="*/ 472 h 487"/>
                  <a:gd name="T58" fmla="*/ 9 w 371"/>
                  <a:gd name="T59" fmla="*/ 477 h 487"/>
                  <a:gd name="T60" fmla="*/ 6 w 371"/>
                  <a:gd name="T61" fmla="*/ 481 h 487"/>
                  <a:gd name="T62" fmla="*/ 2 w 371"/>
                  <a:gd name="T63" fmla="*/ 482 h 487"/>
                  <a:gd name="T64" fmla="*/ 0 w 371"/>
                  <a:gd name="T65" fmla="*/ 485 h 487"/>
                  <a:gd name="T66" fmla="*/ 0 w 371"/>
                  <a:gd name="T67" fmla="*/ 486 h 487"/>
                  <a:gd name="T68" fmla="*/ 4 w 371"/>
                  <a:gd name="T69" fmla="*/ 487 h 487"/>
                  <a:gd name="T70" fmla="*/ 19 w 371"/>
                  <a:gd name="T71" fmla="*/ 487 h 487"/>
                  <a:gd name="T72" fmla="*/ 32 w 371"/>
                  <a:gd name="T73" fmla="*/ 486 h 487"/>
                  <a:gd name="T74" fmla="*/ 53 w 371"/>
                  <a:gd name="T75" fmla="*/ 472 h 487"/>
                  <a:gd name="T76" fmla="*/ 66 w 371"/>
                  <a:gd name="T77" fmla="*/ 447 h 487"/>
                  <a:gd name="T78" fmla="*/ 87 w 371"/>
                  <a:gd name="T79" fmla="*/ 425 h 487"/>
                  <a:gd name="T80" fmla="*/ 83 w 371"/>
                  <a:gd name="T81" fmla="*/ 418 h 487"/>
                  <a:gd name="T82" fmla="*/ 89 w 371"/>
                  <a:gd name="T83" fmla="*/ 413 h 487"/>
                  <a:gd name="T84" fmla="*/ 98 w 371"/>
                  <a:gd name="T85" fmla="*/ 399 h 487"/>
                  <a:gd name="T86" fmla="*/ 125 w 371"/>
                  <a:gd name="T87" fmla="*/ 370 h 487"/>
                  <a:gd name="T88" fmla="*/ 150 w 371"/>
                  <a:gd name="T89" fmla="*/ 342 h 487"/>
                  <a:gd name="T90" fmla="*/ 172 w 371"/>
                  <a:gd name="T91" fmla="*/ 314 h 487"/>
                  <a:gd name="T92" fmla="*/ 197 w 371"/>
                  <a:gd name="T93" fmla="*/ 291 h 487"/>
                  <a:gd name="T94" fmla="*/ 216 w 371"/>
                  <a:gd name="T95" fmla="*/ 264 h 487"/>
                  <a:gd name="T96" fmla="*/ 231 w 371"/>
                  <a:gd name="T97" fmla="*/ 247 h 487"/>
                  <a:gd name="T98" fmla="*/ 244 w 371"/>
                  <a:gd name="T99" fmla="*/ 226 h 487"/>
                  <a:gd name="T100" fmla="*/ 265 w 371"/>
                  <a:gd name="T101" fmla="*/ 205 h 487"/>
                  <a:gd name="T102" fmla="*/ 286 w 371"/>
                  <a:gd name="T103" fmla="*/ 169 h 487"/>
                  <a:gd name="T104" fmla="*/ 305 w 371"/>
                  <a:gd name="T105" fmla="*/ 133 h 487"/>
                  <a:gd name="T106" fmla="*/ 330 w 371"/>
                  <a:gd name="T107" fmla="*/ 103 h 487"/>
                  <a:gd name="T108" fmla="*/ 351 w 371"/>
                  <a:gd name="T109" fmla="*/ 72 h 487"/>
                  <a:gd name="T110" fmla="*/ 366 w 371"/>
                  <a:gd name="T111" fmla="*/ 41 h 487"/>
                  <a:gd name="T112" fmla="*/ 369 w 371"/>
                  <a:gd name="T113" fmla="*/ 25 h 487"/>
                  <a:gd name="T114" fmla="*/ 369 w 371"/>
                  <a:gd name="T115" fmla="*/ 11 h 487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</a:gdLst>
                <a:ahLst/>
                <a:cxnLst>
                  <a:cxn ang="T116">
                    <a:pos x="T0" y="T1"/>
                  </a:cxn>
                  <a:cxn ang="T117">
                    <a:pos x="T2" y="T3"/>
                  </a:cxn>
                  <a:cxn ang="T118">
                    <a:pos x="T4" y="T5"/>
                  </a:cxn>
                  <a:cxn ang="T119">
                    <a:pos x="T6" y="T7"/>
                  </a:cxn>
                  <a:cxn ang="T120">
                    <a:pos x="T8" y="T9"/>
                  </a:cxn>
                  <a:cxn ang="T121">
                    <a:pos x="T10" y="T11"/>
                  </a:cxn>
                  <a:cxn ang="T122">
                    <a:pos x="T12" y="T13"/>
                  </a:cxn>
                  <a:cxn ang="T123">
                    <a:pos x="T14" y="T15"/>
                  </a:cxn>
                  <a:cxn ang="T124">
                    <a:pos x="T16" y="T17"/>
                  </a:cxn>
                  <a:cxn ang="T125">
                    <a:pos x="T18" y="T19"/>
                  </a:cxn>
                  <a:cxn ang="T126">
                    <a:pos x="T20" y="T21"/>
                  </a:cxn>
                  <a:cxn ang="T127">
                    <a:pos x="T22" y="T23"/>
                  </a:cxn>
                  <a:cxn ang="T128">
                    <a:pos x="T24" y="T25"/>
                  </a:cxn>
                  <a:cxn ang="T129">
                    <a:pos x="T26" y="T27"/>
                  </a:cxn>
                  <a:cxn ang="T130">
                    <a:pos x="T28" y="T29"/>
                  </a:cxn>
                  <a:cxn ang="T131">
                    <a:pos x="T30" y="T31"/>
                  </a:cxn>
                  <a:cxn ang="T132">
                    <a:pos x="T32" y="T33"/>
                  </a:cxn>
                  <a:cxn ang="T133">
                    <a:pos x="T34" y="T35"/>
                  </a:cxn>
                  <a:cxn ang="T134">
                    <a:pos x="T36" y="T37"/>
                  </a:cxn>
                  <a:cxn ang="T135">
                    <a:pos x="T38" y="T39"/>
                  </a:cxn>
                  <a:cxn ang="T136">
                    <a:pos x="T40" y="T41"/>
                  </a:cxn>
                  <a:cxn ang="T137">
                    <a:pos x="T42" y="T43"/>
                  </a:cxn>
                  <a:cxn ang="T138">
                    <a:pos x="T44" y="T45"/>
                  </a:cxn>
                  <a:cxn ang="T139">
                    <a:pos x="T46" y="T47"/>
                  </a:cxn>
                  <a:cxn ang="T140">
                    <a:pos x="T48" y="T49"/>
                  </a:cxn>
                  <a:cxn ang="T141">
                    <a:pos x="T50" y="T51"/>
                  </a:cxn>
                  <a:cxn ang="T142">
                    <a:pos x="T52" y="T53"/>
                  </a:cxn>
                  <a:cxn ang="T143">
                    <a:pos x="T54" y="T55"/>
                  </a:cxn>
                  <a:cxn ang="T144">
                    <a:pos x="T56" y="T57"/>
                  </a:cxn>
                  <a:cxn ang="T145">
                    <a:pos x="T58" y="T59"/>
                  </a:cxn>
                  <a:cxn ang="T146">
                    <a:pos x="T60" y="T61"/>
                  </a:cxn>
                  <a:cxn ang="T147">
                    <a:pos x="T62" y="T63"/>
                  </a:cxn>
                  <a:cxn ang="T148">
                    <a:pos x="T64" y="T65"/>
                  </a:cxn>
                  <a:cxn ang="T149">
                    <a:pos x="T66" y="T67"/>
                  </a:cxn>
                  <a:cxn ang="T150">
                    <a:pos x="T68" y="T69"/>
                  </a:cxn>
                  <a:cxn ang="T151">
                    <a:pos x="T70" y="T71"/>
                  </a:cxn>
                  <a:cxn ang="T152">
                    <a:pos x="T72" y="T73"/>
                  </a:cxn>
                  <a:cxn ang="T153">
                    <a:pos x="T74" y="T75"/>
                  </a:cxn>
                  <a:cxn ang="T154">
                    <a:pos x="T76" y="T77"/>
                  </a:cxn>
                  <a:cxn ang="T155">
                    <a:pos x="T78" y="T79"/>
                  </a:cxn>
                  <a:cxn ang="T156">
                    <a:pos x="T80" y="T81"/>
                  </a:cxn>
                  <a:cxn ang="T157">
                    <a:pos x="T82" y="T83"/>
                  </a:cxn>
                  <a:cxn ang="T158">
                    <a:pos x="T84" y="T85"/>
                  </a:cxn>
                  <a:cxn ang="T159">
                    <a:pos x="T86" y="T87"/>
                  </a:cxn>
                  <a:cxn ang="T160">
                    <a:pos x="T88" y="T89"/>
                  </a:cxn>
                  <a:cxn ang="T161">
                    <a:pos x="T90" y="T91"/>
                  </a:cxn>
                  <a:cxn ang="T162">
                    <a:pos x="T92" y="T93"/>
                  </a:cxn>
                  <a:cxn ang="T163">
                    <a:pos x="T94" y="T95"/>
                  </a:cxn>
                  <a:cxn ang="T164">
                    <a:pos x="T96" y="T97"/>
                  </a:cxn>
                  <a:cxn ang="T165">
                    <a:pos x="T98" y="T99"/>
                  </a:cxn>
                  <a:cxn ang="T166">
                    <a:pos x="T100" y="T101"/>
                  </a:cxn>
                  <a:cxn ang="T167">
                    <a:pos x="T102" y="T103"/>
                  </a:cxn>
                  <a:cxn ang="T168">
                    <a:pos x="T104" y="T105"/>
                  </a:cxn>
                  <a:cxn ang="T169">
                    <a:pos x="T106" y="T107"/>
                  </a:cxn>
                  <a:cxn ang="T170">
                    <a:pos x="T108" y="T109"/>
                  </a:cxn>
                  <a:cxn ang="T171">
                    <a:pos x="T110" y="T111"/>
                  </a:cxn>
                  <a:cxn ang="T172">
                    <a:pos x="T112" y="T113"/>
                  </a:cxn>
                  <a:cxn ang="T173">
                    <a:pos x="T114" y="T115"/>
                  </a:cxn>
                </a:cxnLst>
                <a:rect l="0" t="0" r="r" b="b"/>
                <a:pathLst>
                  <a:path w="371" h="487">
                    <a:moveTo>
                      <a:pt x="371" y="0"/>
                    </a:moveTo>
                    <a:lnTo>
                      <a:pt x="369" y="2"/>
                    </a:lnTo>
                    <a:lnTo>
                      <a:pt x="368" y="4"/>
                    </a:lnTo>
                    <a:lnTo>
                      <a:pt x="368" y="5"/>
                    </a:lnTo>
                    <a:lnTo>
                      <a:pt x="366" y="7"/>
                    </a:lnTo>
                    <a:lnTo>
                      <a:pt x="364" y="8"/>
                    </a:lnTo>
                    <a:lnTo>
                      <a:pt x="362" y="9"/>
                    </a:lnTo>
                    <a:lnTo>
                      <a:pt x="360" y="11"/>
                    </a:lnTo>
                    <a:lnTo>
                      <a:pt x="360" y="12"/>
                    </a:lnTo>
                    <a:lnTo>
                      <a:pt x="354" y="12"/>
                    </a:lnTo>
                    <a:lnTo>
                      <a:pt x="352" y="15"/>
                    </a:lnTo>
                    <a:lnTo>
                      <a:pt x="351" y="17"/>
                    </a:lnTo>
                    <a:lnTo>
                      <a:pt x="349" y="20"/>
                    </a:lnTo>
                    <a:lnTo>
                      <a:pt x="345" y="22"/>
                    </a:lnTo>
                    <a:lnTo>
                      <a:pt x="343" y="25"/>
                    </a:lnTo>
                    <a:lnTo>
                      <a:pt x="339" y="28"/>
                    </a:lnTo>
                    <a:lnTo>
                      <a:pt x="335" y="30"/>
                    </a:lnTo>
                    <a:lnTo>
                      <a:pt x="332" y="31"/>
                    </a:lnTo>
                    <a:lnTo>
                      <a:pt x="333" y="34"/>
                    </a:lnTo>
                    <a:lnTo>
                      <a:pt x="333" y="39"/>
                    </a:lnTo>
                    <a:lnTo>
                      <a:pt x="333" y="46"/>
                    </a:lnTo>
                    <a:lnTo>
                      <a:pt x="333" y="54"/>
                    </a:lnTo>
                    <a:lnTo>
                      <a:pt x="332" y="60"/>
                    </a:lnTo>
                    <a:lnTo>
                      <a:pt x="330" y="65"/>
                    </a:lnTo>
                    <a:lnTo>
                      <a:pt x="328" y="69"/>
                    </a:lnTo>
                    <a:lnTo>
                      <a:pt x="324" y="70"/>
                    </a:lnTo>
                    <a:lnTo>
                      <a:pt x="324" y="74"/>
                    </a:lnTo>
                    <a:lnTo>
                      <a:pt x="324" y="77"/>
                    </a:lnTo>
                    <a:lnTo>
                      <a:pt x="322" y="78"/>
                    </a:lnTo>
                    <a:lnTo>
                      <a:pt x="318" y="81"/>
                    </a:lnTo>
                    <a:lnTo>
                      <a:pt x="315" y="82"/>
                    </a:lnTo>
                    <a:lnTo>
                      <a:pt x="311" y="85"/>
                    </a:lnTo>
                    <a:lnTo>
                      <a:pt x="307" y="87"/>
                    </a:lnTo>
                    <a:lnTo>
                      <a:pt x="303" y="90"/>
                    </a:lnTo>
                    <a:lnTo>
                      <a:pt x="301" y="92"/>
                    </a:lnTo>
                    <a:lnTo>
                      <a:pt x="301" y="95"/>
                    </a:lnTo>
                    <a:lnTo>
                      <a:pt x="297" y="96"/>
                    </a:lnTo>
                    <a:lnTo>
                      <a:pt x="294" y="98"/>
                    </a:lnTo>
                    <a:lnTo>
                      <a:pt x="290" y="100"/>
                    </a:lnTo>
                    <a:lnTo>
                      <a:pt x="286" y="104"/>
                    </a:lnTo>
                    <a:lnTo>
                      <a:pt x="280" y="113"/>
                    </a:lnTo>
                    <a:lnTo>
                      <a:pt x="273" y="124"/>
                    </a:lnTo>
                    <a:lnTo>
                      <a:pt x="265" y="135"/>
                    </a:lnTo>
                    <a:lnTo>
                      <a:pt x="260" y="146"/>
                    </a:lnTo>
                    <a:lnTo>
                      <a:pt x="252" y="155"/>
                    </a:lnTo>
                    <a:lnTo>
                      <a:pt x="248" y="160"/>
                    </a:lnTo>
                    <a:lnTo>
                      <a:pt x="246" y="166"/>
                    </a:lnTo>
                    <a:lnTo>
                      <a:pt x="244" y="176"/>
                    </a:lnTo>
                    <a:lnTo>
                      <a:pt x="242" y="187"/>
                    </a:lnTo>
                    <a:lnTo>
                      <a:pt x="239" y="198"/>
                    </a:lnTo>
                    <a:lnTo>
                      <a:pt x="233" y="209"/>
                    </a:lnTo>
                    <a:lnTo>
                      <a:pt x="229" y="218"/>
                    </a:lnTo>
                    <a:lnTo>
                      <a:pt x="222" y="227"/>
                    </a:lnTo>
                    <a:lnTo>
                      <a:pt x="216" y="234"/>
                    </a:lnTo>
                    <a:lnTo>
                      <a:pt x="216" y="237"/>
                    </a:lnTo>
                    <a:lnTo>
                      <a:pt x="216" y="239"/>
                    </a:lnTo>
                    <a:lnTo>
                      <a:pt x="212" y="240"/>
                    </a:lnTo>
                    <a:lnTo>
                      <a:pt x="208" y="242"/>
                    </a:lnTo>
                    <a:lnTo>
                      <a:pt x="205" y="243"/>
                    </a:lnTo>
                    <a:lnTo>
                      <a:pt x="203" y="246"/>
                    </a:lnTo>
                    <a:lnTo>
                      <a:pt x="199" y="252"/>
                    </a:lnTo>
                    <a:lnTo>
                      <a:pt x="193" y="260"/>
                    </a:lnTo>
                    <a:lnTo>
                      <a:pt x="191" y="266"/>
                    </a:lnTo>
                    <a:lnTo>
                      <a:pt x="186" y="273"/>
                    </a:lnTo>
                    <a:lnTo>
                      <a:pt x="184" y="276"/>
                    </a:lnTo>
                    <a:lnTo>
                      <a:pt x="182" y="278"/>
                    </a:lnTo>
                    <a:lnTo>
                      <a:pt x="178" y="279"/>
                    </a:lnTo>
                    <a:lnTo>
                      <a:pt x="176" y="279"/>
                    </a:lnTo>
                    <a:lnTo>
                      <a:pt x="174" y="287"/>
                    </a:lnTo>
                    <a:lnTo>
                      <a:pt x="170" y="296"/>
                    </a:lnTo>
                    <a:lnTo>
                      <a:pt x="167" y="305"/>
                    </a:lnTo>
                    <a:lnTo>
                      <a:pt x="159" y="314"/>
                    </a:lnTo>
                    <a:lnTo>
                      <a:pt x="142" y="334"/>
                    </a:lnTo>
                    <a:lnTo>
                      <a:pt x="121" y="353"/>
                    </a:lnTo>
                    <a:lnTo>
                      <a:pt x="102" y="373"/>
                    </a:lnTo>
                    <a:lnTo>
                      <a:pt x="85" y="392"/>
                    </a:lnTo>
                    <a:lnTo>
                      <a:pt x="78" y="401"/>
                    </a:lnTo>
                    <a:lnTo>
                      <a:pt x="72" y="411"/>
                    </a:lnTo>
                    <a:lnTo>
                      <a:pt x="70" y="418"/>
                    </a:lnTo>
                    <a:lnTo>
                      <a:pt x="68" y="427"/>
                    </a:lnTo>
                    <a:lnTo>
                      <a:pt x="62" y="429"/>
                    </a:lnTo>
                    <a:lnTo>
                      <a:pt x="57" y="434"/>
                    </a:lnTo>
                    <a:lnTo>
                      <a:pt x="47" y="440"/>
                    </a:lnTo>
                    <a:lnTo>
                      <a:pt x="38" y="449"/>
                    </a:lnTo>
                    <a:lnTo>
                      <a:pt x="28" y="457"/>
                    </a:lnTo>
                    <a:lnTo>
                      <a:pt x="21" y="465"/>
                    </a:lnTo>
                    <a:lnTo>
                      <a:pt x="17" y="472"/>
                    </a:lnTo>
                    <a:lnTo>
                      <a:pt x="15" y="475"/>
                    </a:lnTo>
                    <a:lnTo>
                      <a:pt x="11" y="477"/>
                    </a:lnTo>
                    <a:lnTo>
                      <a:pt x="9" y="477"/>
                    </a:lnTo>
                    <a:lnTo>
                      <a:pt x="7" y="478"/>
                    </a:lnTo>
                    <a:lnTo>
                      <a:pt x="6" y="479"/>
                    </a:lnTo>
                    <a:lnTo>
                      <a:pt x="6" y="481"/>
                    </a:lnTo>
                    <a:lnTo>
                      <a:pt x="4" y="481"/>
                    </a:lnTo>
                    <a:lnTo>
                      <a:pt x="2" y="482"/>
                    </a:lnTo>
                    <a:lnTo>
                      <a:pt x="2" y="483"/>
                    </a:lnTo>
                    <a:lnTo>
                      <a:pt x="0" y="485"/>
                    </a:lnTo>
                    <a:lnTo>
                      <a:pt x="0" y="486"/>
                    </a:lnTo>
                    <a:lnTo>
                      <a:pt x="0" y="487"/>
                    </a:lnTo>
                    <a:lnTo>
                      <a:pt x="4" y="487"/>
                    </a:lnTo>
                    <a:lnTo>
                      <a:pt x="9" y="487"/>
                    </a:lnTo>
                    <a:lnTo>
                      <a:pt x="13" y="487"/>
                    </a:lnTo>
                    <a:lnTo>
                      <a:pt x="19" y="487"/>
                    </a:lnTo>
                    <a:lnTo>
                      <a:pt x="23" y="487"/>
                    </a:lnTo>
                    <a:lnTo>
                      <a:pt x="28" y="486"/>
                    </a:lnTo>
                    <a:lnTo>
                      <a:pt x="32" y="486"/>
                    </a:lnTo>
                    <a:lnTo>
                      <a:pt x="38" y="486"/>
                    </a:lnTo>
                    <a:lnTo>
                      <a:pt x="45" y="479"/>
                    </a:lnTo>
                    <a:lnTo>
                      <a:pt x="53" y="472"/>
                    </a:lnTo>
                    <a:lnTo>
                      <a:pt x="57" y="464"/>
                    </a:lnTo>
                    <a:lnTo>
                      <a:pt x="62" y="455"/>
                    </a:lnTo>
                    <a:lnTo>
                      <a:pt x="66" y="447"/>
                    </a:lnTo>
                    <a:lnTo>
                      <a:pt x="72" y="439"/>
                    </a:lnTo>
                    <a:lnTo>
                      <a:pt x="78" y="431"/>
                    </a:lnTo>
                    <a:lnTo>
                      <a:pt x="87" y="425"/>
                    </a:lnTo>
                    <a:lnTo>
                      <a:pt x="83" y="422"/>
                    </a:lnTo>
                    <a:lnTo>
                      <a:pt x="83" y="421"/>
                    </a:lnTo>
                    <a:lnTo>
                      <a:pt x="83" y="418"/>
                    </a:lnTo>
                    <a:lnTo>
                      <a:pt x="85" y="417"/>
                    </a:lnTo>
                    <a:lnTo>
                      <a:pt x="87" y="416"/>
                    </a:lnTo>
                    <a:lnTo>
                      <a:pt x="89" y="413"/>
                    </a:lnTo>
                    <a:lnTo>
                      <a:pt x="91" y="411"/>
                    </a:lnTo>
                    <a:lnTo>
                      <a:pt x="89" y="409"/>
                    </a:lnTo>
                    <a:lnTo>
                      <a:pt x="98" y="399"/>
                    </a:lnTo>
                    <a:lnTo>
                      <a:pt x="108" y="390"/>
                    </a:lnTo>
                    <a:lnTo>
                      <a:pt x="117" y="381"/>
                    </a:lnTo>
                    <a:lnTo>
                      <a:pt x="125" y="370"/>
                    </a:lnTo>
                    <a:lnTo>
                      <a:pt x="133" y="361"/>
                    </a:lnTo>
                    <a:lnTo>
                      <a:pt x="142" y="351"/>
                    </a:lnTo>
                    <a:lnTo>
                      <a:pt x="150" y="342"/>
                    </a:lnTo>
                    <a:lnTo>
                      <a:pt x="159" y="333"/>
                    </a:lnTo>
                    <a:lnTo>
                      <a:pt x="165" y="324"/>
                    </a:lnTo>
                    <a:lnTo>
                      <a:pt x="172" y="314"/>
                    </a:lnTo>
                    <a:lnTo>
                      <a:pt x="182" y="307"/>
                    </a:lnTo>
                    <a:lnTo>
                      <a:pt x="189" y="299"/>
                    </a:lnTo>
                    <a:lnTo>
                      <a:pt x="197" y="291"/>
                    </a:lnTo>
                    <a:lnTo>
                      <a:pt x="205" y="282"/>
                    </a:lnTo>
                    <a:lnTo>
                      <a:pt x="210" y="273"/>
                    </a:lnTo>
                    <a:lnTo>
                      <a:pt x="216" y="264"/>
                    </a:lnTo>
                    <a:lnTo>
                      <a:pt x="222" y="259"/>
                    </a:lnTo>
                    <a:lnTo>
                      <a:pt x="227" y="253"/>
                    </a:lnTo>
                    <a:lnTo>
                      <a:pt x="231" y="247"/>
                    </a:lnTo>
                    <a:lnTo>
                      <a:pt x="235" y="240"/>
                    </a:lnTo>
                    <a:lnTo>
                      <a:pt x="239" y="233"/>
                    </a:lnTo>
                    <a:lnTo>
                      <a:pt x="244" y="226"/>
                    </a:lnTo>
                    <a:lnTo>
                      <a:pt x="250" y="221"/>
                    </a:lnTo>
                    <a:lnTo>
                      <a:pt x="258" y="217"/>
                    </a:lnTo>
                    <a:lnTo>
                      <a:pt x="265" y="205"/>
                    </a:lnTo>
                    <a:lnTo>
                      <a:pt x="273" y="194"/>
                    </a:lnTo>
                    <a:lnTo>
                      <a:pt x="279" y="181"/>
                    </a:lnTo>
                    <a:lnTo>
                      <a:pt x="286" y="169"/>
                    </a:lnTo>
                    <a:lnTo>
                      <a:pt x="292" y="157"/>
                    </a:lnTo>
                    <a:lnTo>
                      <a:pt x="299" y="146"/>
                    </a:lnTo>
                    <a:lnTo>
                      <a:pt x="305" y="133"/>
                    </a:lnTo>
                    <a:lnTo>
                      <a:pt x="315" y="121"/>
                    </a:lnTo>
                    <a:lnTo>
                      <a:pt x="322" y="112"/>
                    </a:lnTo>
                    <a:lnTo>
                      <a:pt x="330" y="103"/>
                    </a:lnTo>
                    <a:lnTo>
                      <a:pt x="337" y="92"/>
                    </a:lnTo>
                    <a:lnTo>
                      <a:pt x="345" y="82"/>
                    </a:lnTo>
                    <a:lnTo>
                      <a:pt x="351" y="72"/>
                    </a:lnTo>
                    <a:lnTo>
                      <a:pt x="356" y="61"/>
                    </a:lnTo>
                    <a:lnTo>
                      <a:pt x="362" y="51"/>
                    </a:lnTo>
                    <a:lnTo>
                      <a:pt x="366" y="41"/>
                    </a:lnTo>
                    <a:lnTo>
                      <a:pt x="368" y="35"/>
                    </a:lnTo>
                    <a:lnTo>
                      <a:pt x="368" y="30"/>
                    </a:lnTo>
                    <a:lnTo>
                      <a:pt x="369" y="25"/>
                    </a:lnTo>
                    <a:lnTo>
                      <a:pt x="369" y="21"/>
                    </a:lnTo>
                    <a:lnTo>
                      <a:pt x="369" y="16"/>
                    </a:lnTo>
                    <a:lnTo>
                      <a:pt x="369" y="11"/>
                    </a:lnTo>
                    <a:lnTo>
                      <a:pt x="371" y="5"/>
                    </a:lnTo>
                    <a:lnTo>
                      <a:pt x="371" y="0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600" dirty="0">
                  <a:latin typeface="Times New Roman"/>
                  <a:cs typeface="Times New Roman"/>
                </a:endParaRPr>
              </a:p>
            </p:txBody>
          </p:sp>
          <p:sp>
            <p:nvSpPr>
              <p:cNvPr id="910377" name="Freeform 35">
                <a:extLst>
                  <a:ext uri="{FF2B5EF4-FFF2-40B4-BE49-F238E27FC236}">
                    <a16:creationId xmlns:a16="http://schemas.microsoft.com/office/drawing/2014/main" id="{306CF956-DF16-F3E3-04E5-E8C7853D61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97" y="3480"/>
                <a:ext cx="371" cy="487"/>
              </a:xfrm>
              <a:custGeom>
                <a:avLst/>
                <a:gdLst>
                  <a:gd name="T0" fmla="*/ 368 w 371"/>
                  <a:gd name="T1" fmla="*/ 4 h 487"/>
                  <a:gd name="T2" fmla="*/ 364 w 371"/>
                  <a:gd name="T3" fmla="*/ 8 h 487"/>
                  <a:gd name="T4" fmla="*/ 360 w 371"/>
                  <a:gd name="T5" fmla="*/ 12 h 487"/>
                  <a:gd name="T6" fmla="*/ 351 w 371"/>
                  <a:gd name="T7" fmla="*/ 17 h 487"/>
                  <a:gd name="T8" fmla="*/ 343 w 371"/>
                  <a:gd name="T9" fmla="*/ 25 h 487"/>
                  <a:gd name="T10" fmla="*/ 332 w 371"/>
                  <a:gd name="T11" fmla="*/ 31 h 487"/>
                  <a:gd name="T12" fmla="*/ 333 w 371"/>
                  <a:gd name="T13" fmla="*/ 46 h 487"/>
                  <a:gd name="T14" fmla="*/ 330 w 371"/>
                  <a:gd name="T15" fmla="*/ 65 h 487"/>
                  <a:gd name="T16" fmla="*/ 324 w 371"/>
                  <a:gd name="T17" fmla="*/ 74 h 487"/>
                  <a:gd name="T18" fmla="*/ 318 w 371"/>
                  <a:gd name="T19" fmla="*/ 81 h 487"/>
                  <a:gd name="T20" fmla="*/ 307 w 371"/>
                  <a:gd name="T21" fmla="*/ 87 h 487"/>
                  <a:gd name="T22" fmla="*/ 301 w 371"/>
                  <a:gd name="T23" fmla="*/ 95 h 487"/>
                  <a:gd name="T24" fmla="*/ 290 w 371"/>
                  <a:gd name="T25" fmla="*/ 100 h 487"/>
                  <a:gd name="T26" fmla="*/ 273 w 371"/>
                  <a:gd name="T27" fmla="*/ 124 h 487"/>
                  <a:gd name="T28" fmla="*/ 252 w 371"/>
                  <a:gd name="T29" fmla="*/ 155 h 487"/>
                  <a:gd name="T30" fmla="*/ 244 w 371"/>
                  <a:gd name="T31" fmla="*/ 176 h 487"/>
                  <a:gd name="T32" fmla="*/ 233 w 371"/>
                  <a:gd name="T33" fmla="*/ 209 h 487"/>
                  <a:gd name="T34" fmla="*/ 216 w 371"/>
                  <a:gd name="T35" fmla="*/ 234 h 487"/>
                  <a:gd name="T36" fmla="*/ 212 w 371"/>
                  <a:gd name="T37" fmla="*/ 240 h 487"/>
                  <a:gd name="T38" fmla="*/ 203 w 371"/>
                  <a:gd name="T39" fmla="*/ 246 h 487"/>
                  <a:gd name="T40" fmla="*/ 191 w 371"/>
                  <a:gd name="T41" fmla="*/ 266 h 487"/>
                  <a:gd name="T42" fmla="*/ 182 w 371"/>
                  <a:gd name="T43" fmla="*/ 278 h 487"/>
                  <a:gd name="T44" fmla="*/ 174 w 371"/>
                  <a:gd name="T45" fmla="*/ 287 h 487"/>
                  <a:gd name="T46" fmla="*/ 159 w 371"/>
                  <a:gd name="T47" fmla="*/ 314 h 487"/>
                  <a:gd name="T48" fmla="*/ 102 w 371"/>
                  <a:gd name="T49" fmla="*/ 373 h 487"/>
                  <a:gd name="T50" fmla="*/ 72 w 371"/>
                  <a:gd name="T51" fmla="*/ 411 h 487"/>
                  <a:gd name="T52" fmla="*/ 62 w 371"/>
                  <a:gd name="T53" fmla="*/ 429 h 487"/>
                  <a:gd name="T54" fmla="*/ 38 w 371"/>
                  <a:gd name="T55" fmla="*/ 449 h 487"/>
                  <a:gd name="T56" fmla="*/ 17 w 371"/>
                  <a:gd name="T57" fmla="*/ 472 h 487"/>
                  <a:gd name="T58" fmla="*/ 9 w 371"/>
                  <a:gd name="T59" fmla="*/ 477 h 487"/>
                  <a:gd name="T60" fmla="*/ 6 w 371"/>
                  <a:gd name="T61" fmla="*/ 481 h 487"/>
                  <a:gd name="T62" fmla="*/ 2 w 371"/>
                  <a:gd name="T63" fmla="*/ 482 h 487"/>
                  <a:gd name="T64" fmla="*/ 0 w 371"/>
                  <a:gd name="T65" fmla="*/ 485 h 487"/>
                  <a:gd name="T66" fmla="*/ 0 w 371"/>
                  <a:gd name="T67" fmla="*/ 486 h 487"/>
                  <a:gd name="T68" fmla="*/ 4 w 371"/>
                  <a:gd name="T69" fmla="*/ 487 h 487"/>
                  <a:gd name="T70" fmla="*/ 19 w 371"/>
                  <a:gd name="T71" fmla="*/ 487 h 487"/>
                  <a:gd name="T72" fmla="*/ 32 w 371"/>
                  <a:gd name="T73" fmla="*/ 486 h 487"/>
                  <a:gd name="T74" fmla="*/ 53 w 371"/>
                  <a:gd name="T75" fmla="*/ 472 h 487"/>
                  <a:gd name="T76" fmla="*/ 66 w 371"/>
                  <a:gd name="T77" fmla="*/ 447 h 487"/>
                  <a:gd name="T78" fmla="*/ 87 w 371"/>
                  <a:gd name="T79" fmla="*/ 425 h 487"/>
                  <a:gd name="T80" fmla="*/ 83 w 371"/>
                  <a:gd name="T81" fmla="*/ 418 h 487"/>
                  <a:gd name="T82" fmla="*/ 89 w 371"/>
                  <a:gd name="T83" fmla="*/ 413 h 487"/>
                  <a:gd name="T84" fmla="*/ 98 w 371"/>
                  <a:gd name="T85" fmla="*/ 399 h 487"/>
                  <a:gd name="T86" fmla="*/ 125 w 371"/>
                  <a:gd name="T87" fmla="*/ 370 h 487"/>
                  <a:gd name="T88" fmla="*/ 150 w 371"/>
                  <a:gd name="T89" fmla="*/ 342 h 487"/>
                  <a:gd name="T90" fmla="*/ 172 w 371"/>
                  <a:gd name="T91" fmla="*/ 314 h 487"/>
                  <a:gd name="T92" fmla="*/ 197 w 371"/>
                  <a:gd name="T93" fmla="*/ 291 h 487"/>
                  <a:gd name="T94" fmla="*/ 216 w 371"/>
                  <a:gd name="T95" fmla="*/ 264 h 487"/>
                  <a:gd name="T96" fmla="*/ 231 w 371"/>
                  <a:gd name="T97" fmla="*/ 247 h 487"/>
                  <a:gd name="T98" fmla="*/ 244 w 371"/>
                  <a:gd name="T99" fmla="*/ 226 h 487"/>
                  <a:gd name="T100" fmla="*/ 265 w 371"/>
                  <a:gd name="T101" fmla="*/ 205 h 487"/>
                  <a:gd name="T102" fmla="*/ 286 w 371"/>
                  <a:gd name="T103" fmla="*/ 169 h 487"/>
                  <a:gd name="T104" fmla="*/ 305 w 371"/>
                  <a:gd name="T105" fmla="*/ 133 h 487"/>
                  <a:gd name="T106" fmla="*/ 330 w 371"/>
                  <a:gd name="T107" fmla="*/ 103 h 487"/>
                  <a:gd name="T108" fmla="*/ 351 w 371"/>
                  <a:gd name="T109" fmla="*/ 72 h 487"/>
                  <a:gd name="T110" fmla="*/ 366 w 371"/>
                  <a:gd name="T111" fmla="*/ 41 h 487"/>
                  <a:gd name="T112" fmla="*/ 369 w 371"/>
                  <a:gd name="T113" fmla="*/ 25 h 487"/>
                  <a:gd name="T114" fmla="*/ 369 w 371"/>
                  <a:gd name="T115" fmla="*/ 11 h 487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</a:gdLst>
                <a:ahLst/>
                <a:cxnLst>
                  <a:cxn ang="T116">
                    <a:pos x="T0" y="T1"/>
                  </a:cxn>
                  <a:cxn ang="T117">
                    <a:pos x="T2" y="T3"/>
                  </a:cxn>
                  <a:cxn ang="T118">
                    <a:pos x="T4" y="T5"/>
                  </a:cxn>
                  <a:cxn ang="T119">
                    <a:pos x="T6" y="T7"/>
                  </a:cxn>
                  <a:cxn ang="T120">
                    <a:pos x="T8" y="T9"/>
                  </a:cxn>
                  <a:cxn ang="T121">
                    <a:pos x="T10" y="T11"/>
                  </a:cxn>
                  <a:cxn ang="T122">
                    <a:pos x="T12" y="T13"/>
                  </a:cxn>
                  <a:cxn ang="T123">
                    <a:pos x="T14" y="T15"/>
                  </a:cxn>
                  <a:cxn ang="T124">
                    <a:pos x="T16" y="T17"/>
                  </a:cxn>
                  <a:cxn ang="T125">
                    <a:pos x="T18" y="T19"/>
                  </a:cxn>
                  <a:cxn ang="T126">
                    <a:pos x="T20" y="T21"/>
                  </a:cxn>
                  <a:cxn ang="T127">
                    <a:pos x="T22" y="T23"/>
                  </a:cxn>
                  <a:cxn ang="T128">
                    <a:pos x="T24" y="T25"/>
                  </a:cxn>
                  <a:cxn ang="T129">
                    <a:pos x="T26" y="T27"/>
                  </a:cxn>
                  <a:cxn ang="T130">
                    <a:pos x="T28" y="T29"/>
                  </a:cxn>
                  <a:cxn ang="T131">
                    <a:pos x="T30" y="T31"/>
                  </a:cxn>
                  <a:cxn ang="T132">
                    <a:pos x="T32" y="T33"/>
                  </a:cxn>
                  <a:cxn ang="T133">
                    <a:pos x="T34" y="T35"/>
                  </a:cxn>
                  <a:cxn ang="T134">
                    <a:pos x="T36" y="T37"/>
                  </a:cxn>
                  <a:cxn ang="T135">
                    <a:pos x="T38" y="T39"/>
                  </a:cxn>
                  <a:cxn ang="T136">
                    <a:pos x="T40" y="T41"/>
                  </a:cxn>
                  <a:cxn ang="T137">
                    <a:pos x="T42" y="T43"/>
                  </a:cxn>
                  <a:cxn ang="T138">
                    <a:pos x="T44" y="T45"/>
                  </a:cxn>
                  <a:cxn ang="T139">
                    <a:pos x="T46" y="T47"/>
                  </a:cxn>
                  <a:cxn ang="T140">
                    <a:pos x="T48" y="T49"/>
                  </a:cxn>
                  <a:cxn ang="T141">
                    <a:pos x="T50" y="T51"/>
                  </a:cxn>
                  <a:cxn ang="T142">
                    <a:pos x="T52" y="T53"/>
                  </a:cxn>
                  <a:cxn ang="T143">
                    <a:pos x="T54" y="T55"/>
                  </a:cxn>
                  <a:cxn ang="T144">
                    <a:pos x="T56" y="T57"/>
                  </a:cxn>
                  <a:cxn ang="T145">
                    <a:pos x="T58" y="T59"/>
                  </a:cxn>
                  <a:cxn ang="T146">
                    <a:pos x="T60" y="T61"/>
                  </a:cxn>
                  <a:cxn ang="T147">
                    <a:pos x="T62" y="T63"/>
                  </a:cxn>
                  <a:cxn ang="T148">
                    <a:pos x="T64" y="T65"/>
                  </a:cxn>
                  <a:cxn ang="T149">
                    <a:pos x="T66" y="T67"/>
                  </a:cxn>
                  <a:cxn ang="T150">
                    <a:pos x="T68" y="T69"/>
                  </a:cxn>
                  <a:cxn ang="T151">
                    <a:pos x="T70" y="T71"/>
                  </a:cxn>
                  <a:cxn ang="T152">
                    <a:pos x="T72" y="T73"/>
                  </a:cxn>
                  <a:cxn ang="T153">
                    <a:pos x="T74" y="T75"/>
                  </a:cxn>
                  <a:cxn ang="T154">
                    <a:pos x="T76" y="T77"/>
                  </a:cxn>
                  <a:cxn ang="T155">
                    <a:pos x="T78" y="T79"/>
                  </a:cxn>
                  <a:cxn ang="T156">
                    <a:pos x="T80" y="T81"/>
                  </a:cxn>
                  <a:cxn ang="T157">
                    <a:pos x="T82" y="T83"/>
                  </a:cxn>
                  <a:cxn ang="T158">
                    <a:pos x="T84" y="T85"/>
                  </a:cxn>
                  <a:cxn ang="T159">
                    <a:pos x="T86" y="T87"/>
                  </a:cxn>
                  <a:cxn ang="T160">
                    <a:pos x="T88" y="T89"/>
                  </a:cxn>
                  <a:cxn ang="T161">
                    <a:pos x="T90" y="T91"/>
                  </a:cxn>
                  <a:cxn ang="T162">
                    <a:pos x="T92" y="T93"/>
                  </a:cxn>
                  <a:cxn ang="T163">
                    <a:pos x="T94" y="T95"/>
                  </a:cxn>
                  <a:cxn ang="T164">
                    <a:pos x="T96" y="T97"/>
                  </a:cxn>
                  <a:cxn ang="T165">
                    <a:pos x="T98" y="T99"/>
                  </a:cxn>
                  <a:cxn ang="T166">
                    <a:pos x="T100" y="T101"/>
                  </a:cxn>
                  <a:cxn ang="T167">
                    <a:pos x="T102" y="T103"/>
                  </a:cxn>
                  <a:cxn ang="T168">
                    <a:pos x="T104" y="T105"/>
                  </a:cxn>
                  <a:cxn ang="T169">
                    <a:pos x="T106" y="T107"/>
                  </a:cxn>
                  <a:cxn ang="T170">
                    <a:pos x="T108" y="T109"/>
                  </a:cxn>
                  <a:cxn ang="T171">
                    <a:pos x="T110" y="T111"/>
                  </a:cxn>
                  <a:cxn ang="T172">
                    <a:pos x="T112" y="T113"/>
                  </a:cxn>
                  <a:cxn ang="T173">
                    <a:pos x="T114" y="T115"/>
                  </a:cxn>
                </a:cxnLst>
                <a:rect l="0" t="0" r="r" b="b"/>
                <a:pathLst>
                  <a:path w="371" h="487">
                    <a:moveTo>
                      <a:pt x="371" y="0"/>
                    </a:moveTo>
                    <a:lnTo>
                      <a:pt x="369" y="2"/>
                    </a:lnTo>
                    <a:lnTo>
                      <a:pt x="368" y="4"/>
                    </a:lnTo>
                    <a:lnTo>
                      <a:pt x="368" y="5"/>
                    </a:lnTo>
                    <a:lnTo>
                      <a:pt x="366" y="7"/>
                    </a:lnTo>
                    <a:lnTo>
                      <a:pt x="364" y="8"/>
                    </a:lnTo>
                    <a:lnTo>
                      <a:pt x="362" y="9"/>
                    </a:lnTo>
                    <a:lnTo>
                      <a:pt x="360" y="11"/>
                    </a:lnTo>
                    <a:lnTo>
                      <a:pt x="360" y="12"/>
                    </a:lnTo>
                    <a:lnTo>
                      <a:pt x="354" y="12"/>
                    </a:lnTo>
                    <a:lnTo>
                      <a:pt x="352" y="15"/>
                    </a:lnTo>
                    <a:lnTo>
                      <a:pt x="351" y="17"/>
                    </a:lnTo>
                    <a:lnTo>
                      <a:pt x="349" y="20"/>
                    </a:lnTo>
                    <a:lnTo>
                      <a:pt x="345" y="22"/>
                    </a:lnTo>
                    <a:lnTo>
                      <a:pt x="343" y="25"/>
                    </a:lnTo>
                    <a:lnTo>
                      <a:pt x="339" y="28"/>
                    </a:lnTo>
                    <a:lnTo>
                      <a:pt x="335" y="30"/>
                    </a:lnTo>
                    <a:lnTo>
                      <a:pt x="332" y="31"/>
                    </a:lnTo>
                    <a:lnTo>
                      <a:pt x="333" y="34"/>
                    </a:lnTo>
                    <a:lnTo>
                      <a:pt x="333" y="39"/>
                    </a:lnTo>
                    <a:lnTo>
                      <a:pt x="333" y="46"/>
                    </a:lnTo>
                    <a:lnTo>
                      <a:pt x="333" y="54"/>
                    </a:lnTo>
                    <a:lnTo>
                      <a:pt x="332" y="60"/>
                    </a:lnTo>
                    <a:lnTo>
                      <a:pt x="330" y="65"/>
                    </a:lnTo>
                    <a:lnTo>
                      <a:pt x="328" y="69"/>
                    </a:lnTo>
                    <a:lnTo>
                      <a:pt x="324" y="70"/>
                    </a:lnTo>
                    <a:lnTo>
                      <a:pt x="324" y="74"/>
                    </a:lnTo>
                    <a:lnTo>
                      <a:pt x="324" y="77"/>
                    </a:lnTo>
                    <a:lnTo>
                      <a:pt x="322" y="78"/>
                    </a:lnTo>
                    <a:lnTo>
                      <a:pt x="318" y="81"/>
                    </a:lnTo>
                    <a:lnTo>
                      <a:pt x="315" y="82"/>
                    </a:lnTo>
                    <a:lnTo>
                      <a:pt x="311" y="85"/>
                    </a:lnTo>
                    <a:lnTo>
                      <a:pt x="307" y="87"/>
                    </a:lnTo>
                    <a:lnTo>
                      <a:pt x="303" y="90"/>
                    </a:lnTo>
                    <a:lnTo>
                      <a:pt x="301" y="92"/>
                    </a:lnTo>
                    <a:lnTo>
                      <a:pt x="301" y="95"/>
                    </a:lnTo>
                    <a:lnTo>
                      <a:pt x="297" y="96"/>
                    </a:lnTo>
                    <a:lnTo>
                      <a:pt x="294" y="98"/>
                    </a:lnTo>
                    <a:lnTo>
                      <a:pt x="290" y="100"/>
                    </a:lnTo>
                    <a:lnTo>
                      <a:pt x="286" y="104"/>
                    </a:lnTo>
                    <a:lnTo>
                      <a:pt x="280" y="113"/>
                    </a:lnTo>
                    <a:lnTo>
                      <a:pt x="273" y="124"/>
                    </a:lnTo>
                    <a:lnTo>
                      <a:pt x="265" y="135"/>
                    </a:lnTo>
                    <a:lnTo>
                      <a:pt x="260" y="146"/>
                    </a:lnTo>
                    <a:lnTo>
                      <a:pt x="252" y="155"/>
                    </a:lnTo>
                    <a:lnTo>
                      <a:pt x="248" y="160"/>
                    </a:lnTo>
                    <a:lnTo>
                      <a:pt x="246" y="166"/>
                    </a:lnTo>
                    <a:lnTo>
                      <a:pt x="244" y="176"/>
                    </a:lnTo>
                    <a:lnTo>
                      <a:pt x="242" y="187"/>
                    </a:lnTo>
                    <a:lnTo>
                      <a:pt x="239" y="198"/>
                    </a:lnTo>
                    <a:lnTo>
                      <a:pt x="233" y="209"/>
                    </a:lnTo>
                    <a:lnTo>
                      <a:pt x="229" y="218"/>
                    </a:lnTo>
                    <a:lnTo>
                      <a:pt x="222" y="227"/>
                    </a:lnTo>
                    <a:lnTo>
                      <a:pt x="216" y="234"/>
                    </a:lnTo>
                    <a:lnTo>
                      <a:pt x="216" y="237"/>
                    </a:lnTo>
                    <a:lnTo>
                      <a:pt x="216" y="239"/>
                    </a:lnTo>
                    <a:lnTo>
                      <a:pt x="212" y="240"/>
                    </a:lnTo>
                    <a:lnTo>
                      <a:pt x="208" y="242"/>
                    </a:lnTo>
                    <a:lnTo>
                      <a:pt x="205" y="243"/>
                    </a:lnTo>
                    <a:lnTo>
                      <a:pt x="203" y="246"/>
                    </a:lnTo>
                    <a:lnTo>
                      <a:pt x="199" y="252"/>
                    </a:lnTo>
                    <a:lnTo>
                      <a:pt x="193" y="260"/>
                    </a:lnTo>
                    <a:lnTo>
                      <a:pt x="191" y="266"/>
                    </a:lnTo>
                    <a:lnTo>
                      <a:pt x="186" y="273"/>
                    </a:lnTo>
                    <a:lnTo>
                      <a:pt x="184" y="276"/>
                    </a:lnTo>
                    <a:lnTo>
                      <a:pt x="182" y="278"/>
                    </a:lnTo>
                    <a:lnTo>
                      <a:pt x="178" y="279"/>
                    </a:lnTo>
                    <a:lnTo>
                      <a:pt x="176" y="279"/>
                    </a:lnTo>
                    <a:lnTo>
                      <a:pt x="174" y="287"/>
                    </a:lnTo>
                    <a:lnTo>
                      <a:pt x="170" y="296"/>
                    </a:lnTo>
                    <a:lnTo>
                      <a:pt x="167" y="305"/>
                    </a:lnTo>
                    <a:lnTo>
                      <a:pt x="159" y="314"/>
                    </a:lnTo>
                    <a:lnTo>
                      <a:pt x="142" y="334"/>
                    </a:lnTo>
                    <a:lnTo>
                      <a:pt x="121" y="353"/>
                    </a:lnTo>
                    <a:lnTo>
                      <a:pt x="102" y="373"/>
                    </a:lnTo>
                    <a:lnTo>
                      <a:pt x="85" y="392"/>
                    </a:lnTo>
                    <a:lnTo>
                      <a:pt x="78" y="401"/>
                    </a:lnTo>
                    <a:lnTo>
                      <a:pt x="72" y="411"/>
                    </a:lnTo>
                    <a:lnTo>
                      <a:pt x="70" y="418"/>
                    </a:lnTo>
                    <a:lnTo>
                      <a:pt x="68" y="427"/>
                    </a:lnTo>
                    <a:lnTo>
                      <a:pt x="62" y="429"/>
                    </a:lnTo>
                    <a:lnTo>
                      <a:pt x="57" y="434"/>
                    </a:lnTo>
                    <a:lnTo>
                      <a:pt x="47" y="440"/>
                    </a:lnTo>
                    <a:lnTo>
                      <a:pt x="38" y="449"/>
                    </a:lnTo>
                    <a:lnTo>
                      <a:pt x="28" y="457"/>
                    </a:lnTo>
                    <a:lnTo>
                      <a:pt x="21" y="465"/>
                    </a:lnTo>
                    <a:lnTo>
                      <a:pt x="17" y="472"/>
                    </a:lnTo>
                    <a:lnTo>
                      <a:pt x="15" y="475"/>
                    </a:lnTo>
                    <a:lnTo>
                      <a:pt x="11" y="477"/>
                    </a:lnTo>
                    <a:lnTo>
                      <a:pt x="9" y="477"/>
                    </a:lnTo>
                    <a:lnTo>
                      <a:pt x="7" y="478"/>
                    </a:lnTo>
                    <a:lnTo>
                      <a:pt x="6" y="479"/>
                    </a:lnTo>
                    <a:lnTo>
                      <a:pt x="6" y="481"/>
                    </a:lnTo>
                    <a:lnTo>
                      <a:pt x="4" y="481"/>
                    </a:lnTo>
                    <a:lnTo>
                      <a:pt x="2" y="482"/>
                    </a:lnTo>
                    <a:lnTo>
                      <a:pt x="2" y="483"/>
                    </a:lnTo>
                    <a:lnTo>
                      <a:pt x="0" y="485"/>
                    </a:lnTo>
                    <a:lnTo>
                      <a:pt x="0" y="486"/>
                    </a:lnTo>
                    <a:lnTo>
                      <a:pt x="0" y="487"/>
                    </a:lnTo>
                    <a:lnTo>
                      <a:pt x="4" y="487"/>
                    </a:lnTo>
                    <a:lnTo>
                      <a:pt x="9" y="487"/>
                    </a:lnTo>
                    <a:lnTo>
                      <a:pt x="13" y="487"/>
                    </a:lnTo>
                    <a:lnTo>
                      <a:pt x="19" y="487"/>
                    </a:lnTo>
                    <a:lnTo>
                      <a:pt x="23" y="487"/>
                    </a:lnTo>
                    <a:lnTo>
                      <a:pt x="28" y="486"/>
                    </a:lnTo>
                    <a:lnTo>
                      <a:pt x="32" y="486"/>
                    </a:lnTo>
                    <a:lnTo>
                      <a:pt x="38" y="486"/>
                    </a:lnTo>
                    <a:lnTo>
                      <a:pt x="45" y="479"/>
                    </a:lnTo>
                    <a:lnTo>
                      <a:pt x="53" y="472"/>
                    </a:lnTo>
                    <a:lnTo>
                      <a:pt x="57" y="464"/>
                    </a:lnTo>
                    <a:lnTo>
                      <a:pt x="62" y="455"/>
                    </a:lnTo>
                    <a:lnTo>
                      <a:pt x="66" y="447"/>
                    </a:lnTo>
                    <a:lnTo>
                      <a:pt x="72" y="439"/>
                    </a:lnTo>
                    <a:lnTo>
                      <a:pt x="78" y="431"/>
                    </a:lnTo>
                    <a:lnTo>
                      <a:pt x="87" y="425"/>
                    </a:lnTo>
                    <a:lnTo>
                      <a:pt x="83" y="422"/>
                    </a:lnTo>
                    <a:lnTo>
                      <a:pt x="83" y="421"/>
                    </a:lnTo>
                    <a:lnTo>
                      <a:pt x="83" y="418"/>
                    </a:lnTo>
                    <a:lnTo>
                      <a:pt x="85" y="417"/>
                    </a:lnTo>
                    <a:lnTo>
                      <a:pt x="87" y="416"/>
                    </a:lnTo>
                    <a:lnTo>
                      <a:pt x="89" y="413"/>
                    </a:lnTo>
                    <a:lnTo>
                      <a:pt x="91" y="411"/>
                    </a:lnTo>
                    <a:lnTo>
                      <a:pt x="89" y="409"/>
                    </a:lnTo>
                    <a:lnTo>
                      <a:pt x="98" y="399"/>
                    </a:lnTo>
                    <a:lnTo>
                      <a:pt x="108" y="390"/>
                    </a:lnTo>
                    <a:lnTo>
                      <a:pt x="117" y="381"/>
                    </a:lnTo>
                    <a:lnTo>
                      <a:pt x="125" y="370"/>
                    </a:lnTo>
                    <a:lnTo>
                      <a:pt x="133" y="361"/>
                    </a:lnTo>
                    <a:lnTo>
                      <a:pt x="142" y="351"/>
                    </a:lnTo>
                    <a:lnTo>
                      <a:pt x="150" y="342"/>
                    </a:lnTo>
                    <a:lnTo>
                      <a:pt x="159" y="333"/>
                    </a:lnTo>
                    <a:lnTo>
                      <a:pt x="165" y="324"/>
                    </a:lnTo>
                    <a:lnTo>
                      <a:pt x="172" y="314"/>
                    </a:lnTo>
                    <a:lnTo>
                      <a:pt x="182" y="307"/>
                    </a:lnTo>
                    <a:lnTo>
                      <a:pt x="189" y="299"/>
                    </a:lnTo>
                    <a:lnTo>
                      <a:pt x="197" y="291"/>
                    </a:lnTo>
                    <a:lnTo>
                      <a:pt x="205" y="282"/>
                    </a:lnTo>
                    <a:lnTo>
                      <a:pt x="210" y="273"/>
                    </a:lnTo>
                    <a:lnTo>
                      <a:pt x="216" y="264"/>
                    </a:lnTo>
                    <a:lnTo>
                      <a:pt x="222" y="259"/>
                    </a:lnTo>
                    <a:lnTo>
                      <a:pt x="227" y="253"/>
                    </a:lnTo>
                    <a:lnTo>
                      <a:pt x="231" y="247"/>
                    </a:lnTo>
                    <a:lnTo>
                      <a:pt x="235" y="240"/>
                    </a:lnTo>
                    <a:lnTo>
                      <a:pt x="239" y="233"/>
                    </a:lnTo>
                    <a:lnTo>
                      <a:pt x="244" y="226"/>
                    </a:lnTo>
                    <a:lnTo>
                      <a:pt x="250" y="221"/>
                    </a:lnTo>
                    <a:lnTo>
                      <a:pt x="258" y="217"/>
                    </a:lnTo>
                    <a:lnTo>
                      <a:pt x="265" y="205"/>
                    </a:lnTo>
                    <a:lnTo>
                      <a:pt x="273" y="194"/>
                    </a:lnTo>
                    <a:lnTo>
                      <a:pt x="279" y="181"/>
                    </a:lnTo>
                    <a:lnTo>
                      <a:pt x="286" y="169"/>
                    </a:lnTo>
                    <a:lnTo>
                      <a:pt x="292" y="157"/>
                    </a:lnTo>
                    <a:lnTo>
                      <a:pt x="299" y="146"/>
                    </a:lnTo>
                    <a:lnTo>
                      <a:pt x="305" y="133"/>
                    </a:lnTo>
                    <a:lnTo>
                      <a:pt x="315" y="121"/>
                    </a:lnTo>
                    <a:lnTo>
                      <a:pt x="322" y="112"/>
                    </a:lnTo>
                    <a:lnTo>
                      <a:pt x="330" y="103"/>
                    </a:lnTo>
                    <a:lnTo>
                      <a:pt x="337" y="92"/>
                    </a:lnTo>
                    <a:lnTo>
                      <a:pt x="345" y="82"/>
                    </a:lnTo>
                    <a:lnTo>
                      <a:pt x="351" y="72"/>
                    </a:lnTo>
                    <a:lnTo>
                      <a:pt x="356" y="61"/>
                    </a:lnTo>
                    <a:lnTo>
                      <a:pt x="362" y="51"/>
                    </a:lnTo>
                    <a:lnTo>
                      <a:pt x="366" y="41"/>
                    </a:lnTo>
                    <a:lnTo>
                      <a:pt x="368" y="35"/>
                    </a:lnTo>
                    <a:lnTo>
                      <a:pt x="368" y="30"/>
                    </a:lnTo>
                    <a:lnTo>
                      <a:pt x="369" y="25"/>
                    </a:lnTo>
                    <a:lnTo>
                      <a:pt x="369" y="21"/>
                    </a:lnTo>
                    <a:lnTo>
                      <a:pt x="369" y="16"/>
                    </a:lnTo>
                    <a:lnTo>
                      <a:pt x="369" y="11"/>
                    </a:lnTo>
                    <a:lnTo>
                      <a:pt x="371" y="5"/>
                    </a:lnTo>
                    <a:lnTo>
                      <a:pt x="371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600" dirty="0">
                  <a:latin typeface="Times New Roman"/>
                  <a:cs typeface="Times New Roman"/>
                </a:endParaRPr>
              </a:p>
            </p:txBody>
          </p:sp>
          <p:sp>
            <p:nvSpPr>
              <p:cNvPr id="910378" name="Freeform 36">
                <a:extLst>
                  <a:ext uri="{FF2B5EF4-FFF2-40B4-BE49-F238E27FC236}">
                    <a16:creationId xmlns:a16="http://schemas.microsoft.com/office/drawing/2014/main" id="{1EE47842-7944-1638-1E63-259EC3CF24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97" y="3480"/>
                <a:ext cx="371" cy="487"/>
              </a:xfrm>
              <a:custGeom>
                <a:avLst/>
                <a:gdLst>
                  <a:gd name="T0" fmla="*/ 371 w 371"/>
                  <a:gd name="T1" fmla="*/ 2 h 487"/>
                  <a:gd name="T2" fmla="*/ 371 w 371"/>
                  <a:gd name="T3" fmla="*/ 3 h 487"/>
                  <a:gd name="T4" fmla="*/ 371 w 371"/>
                  <a:gd name="T5" fmla="*/ 3 h 487"/>
                  <a:gd name="T6" fmla="*/ 371 w 371"/>
                  <a:gd name="T7" fmla="*/ 7 h 487"/>
                  <a:gd name="T8" fmla="*/ 369 w 371"/>
                  <a:gd name="T9" fmla="*/ 11 h 487"/>
                  <a:gd name="T10" fmla="*/ 369 w 371"/>
                  <a:gd name="T11" fmla="*/ 11 h 487"/>
                  <a:gd name="T12" fmla="*/ 369 w 371"/>
                  <a:gd name="T13" fmla="*/ 13 h 487"/>
                  <a:gd name="T14" fmla="*/ 369 w 371"/>
                  <a:gd name="T15" fmla="*/ 16 h 487"/>
                  <a:gd name="T16" fmla="*/ 369 w 371"/>
                  <a:gd name="T17" fmla="*/ 18 h 487"/>
                  <a:gd name="T18" fmla="*/ 369 w 371"/>
                  <a:gd name="T19" fmla="*/ 21 h 487"/>
                  <a:gd name="T20" fmla="*/ 369 w 371"/>
                  <a:gd name="T21" fmla="*/ 24 h 487"/>
                  <a:gd name="T22" fmla="*/ 369 w 371"/>
                  <a:gd name="T23" fmla="*/ 26 h 487"/>
                  <a:gd name="T24" fmla="*/ 368 w 371"/>
                  <a:gd name="T25" fmla="*/ 29 h 487"/>
                  <a:gd name="T26" fmla="*/ 368 w 371"/>
                  <a:gd name="T27" fmla="*/ 30 h 487"/>
                  <a:gd name="T28" fmla="*/ 368 w 371"/>
                  <a:gd name="T29" fmla="*/ 34 h 487"/>
                  <a:gd name="T30" fmla="*/ 368 w 371"/>
                  <a:gd name="T31" fmla="*/ 35 h 487"/>
                  <a:gd name="T32" fmla="*/ 368 w 371"/>
                  <a:gd name="T33" fmla="*/ 39 h 487"/>
                  <a:gd name="T34" fmla="*/ 366 w 371"/>
                  <a:gd name="T35" fmla="*/ 41 h 487"/>
                  <a:gd name="T36" fmla="*/ 345 w 371"/>
                  <a:gd name="T37" fmla="*/ 82 h 487"/>
                  <a:gd name="T38" fmla="*/ 292 w 371"/>
                  <a:gd name="T39" fmla="*/ 157 h 487"/>
                  <a:gd name="T40" fmla="*/ 244 w 371"/>
                  <a:gd name="T41" fmla="*/ 226 h 487"/>
                  <a:gd name="T42" fmla="*/ 210 w 371"/>
                  <a:gd name="T43" fmla="*/ 273 h 487"/>
                  <a:gd name="T44" fmla="*/ 159 w 371"/>
                  <a:gd name="T45" fmla="*/ 333 h 487"/>
                  <a:gd name="T46" fmla="*/ 98 w 371"/>
                  <a:gd name="T47" fmla="*/ 399 h 487"/>
                  <a:gd name="T48" fmla="*/ 83 w 371"/>
                  <a:gd name="T49" fmla="*/ 421 h 487"/>
                  <a:gd name="T50" fmla="*/ 57 w 371"/>
                  <a:gd name="T51" fmla="*/ 464 h 487"/>
                  <a:gd name="T52" fmla="*/ 36 w 371"/>
                  <a:gd name="T53" fmla="*/ 486 h 487"/>
                  <a:gd name="T54" fmla="*/ 34 w 371"/>
                  <a:gd name="T55" fmla="*/ 486 h 487"/>
                  <a:gd name="T56" fmla="*/ 32 w 371"/>
                  <a:gd name="T57" fmla="*/ 486 h 487"/>
                  <a:gd name="T58" fmla="*/ 30 w 371"/>
                  <a:gd name="T59" fmla="*/ 486 h 487"/>
                  <a:gd name="T60" fmla="*/ 26 w 371"/>
                  <a:gd name="T61" fmla="*/ 486 h 487"/>
                  <a:gd name="T62" fmla="*/ 26 w 371"/>
                  <a:gd name="T63" fmla="*/ 486 h 487"/>
                  <a:gd name="T64" fmla="*/ 25 w 371"/>
                  <a:gd name="T65" fmla="*/ 487 h 487"/>
                  <a:gd name="T66" fmla="*/ 25 w 371"/>
                  <a:gd name="T67" fmla="*/ 487 h 487"/>
                  <a:gd name="T68" fmla="*/ 25 w 371"/>
                  <a:gd name="T69" fmla="*/ 487 h 487"/>
                  <a:gd name="T70" fmla="*/ 21 w 371"/>
                  <a:gd name="T71" fmla="*/ 487 h 487"/>
                  <a:gd name="T72" fmla="*/ 19 w 371"/>
                  <a:gd name="T73" fmla="*/ 487 h 487"/>
                  <a:gd name="T74" fmla="*/ 17 w 371"/>
                  <a:gd name="T75" fmla="*/ 487 h 487"/>
                  <a:gd name="T76" fmla="*/ 13 w 371"/>
                  <a:gd name="T77" fmla="*/ 487 h 487"/>
                  <a:gd name="T78" fmla="*/ 13 w 371"/>
                  <a:gd name="T79" fmla="*/ 487 h 487"/>
                  <a:gd name="T80" fmla="*/ 11 w 371"/>
                  <a:gd name="T81" fmla="*/ 487 h 487"/>
                  <a:gd name="T82" fmla="*/ 9 w 371"/>
                  <a:gd name="T83" fmla="*/ 487 h 487"/>
                  <a:gd name="T84" fmla="*/ 4 w 371"/>
                  <a:gd name="T85" fmla="*/ 487 h 487"/>
                  <a:gd name="T86" fmla="*/ 0 w 371"/>
                  <a:gd name="T87" fmla="*/ 487 h 487"/>
                  <a:gd name="T88" fmla="*/ 0 w 371"/>
                  <a:gd name="T89" fmla="*/ 485 h 487"/>
                  <a:gd name="T90" fmla="*/ 6 w 371"/>
                  <a:gd name="T91" fmla="*/ 481 h 487"/>
                  <a:gd name="T92" fmla="*/ 21 w 371"/>
                  <a:gd name="T93" fmla="*/ 465 h 487"/>
                  <a:gd name="T94" fmla="*/ 70 w 371"/>
                  <a:gd name="T95" fmla="*/ 418 h 487"/>
                  <a:gd name="T96" fmla="*/ 159 w 371"/>
                  <a:gd name="T97" fmla="*/ 314 h 487"/>
                  <a:gd name="T98" fmla="*/ 184 w 371"/>
                  <a:gd name="T99" fmla="*/ 276 h 487"/>
                  <a:gd name="T100" fmla="*/ 208 w 371"/>
                  <a:gd name="T101" fmla="*/ 242 h 487"/>
                  <a:gd name="T102" fmla="*/ 233 w 371"/>
                  <a:gd name="T103" fmla="*/ 209 h 487"/>
                  <a:gd name="T104" fmla="*/ 260 w 371"/>
                  <a:gd name="T105" fmla="*/ 146 h 487"/>
                  <a:gd name="T106" fmla="*/ 297 w 371"/>
                  <a:gd name="T107" fmla="*/ 96 h 487"/>
                  <a:gd name="T108" fmla="*/ 318 w 371"/>
                  <a:gd name="T109" fmla="*/ 81 h 487"/>
                  <a:gd name="T110" fmla="*/ 332 w 371"/>
                  <a:gd name="T111" fmla="*/ 60 h 487"/>
                  <a:gd name="T112" fmla="*/ 339 w 371"/>
                  <a:gd name="T113" fmla="*/ 28 h 487"/>
                  <a:gd name="T114" fmla="*/ 360 w 371"/>
                  <a:gd name="T115" fmla="*/ 12 h 487"/>
                  <a:gd name="T116" fmla="*/ 369 w 371"/>
                  <a:gd name="T117" fmla="*/ 2 h 487"/>
                  <a:gd name="T118" fmla="*/ 371 w 371"/>
                  <a:gd name="T119" fmla="*/ 2 h 487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0" t="0" r="r" b="b"/>
                <a:pathLst>
                  <a:path w="371" h="487">
                    <a:moveTo>
                      <a:pt x="371" y="2"/>
                    </a:moveTo>
                    <a:lnTo>
                      <a:pt x="371" y="2"/>
                    </a:lnTo>
                    <a:lnTo>
                      <a:pt x="371" y="3"/>
                    </a:lnTo>
                    <a:lnTo>
                      <a:pt x="371" y="4"/>
                    </a:lnTo>
                    <a:lnTo>
                      <a:pt x="371" y="5"/>
                    </a:lnTo>
                    <a:lnTo>
                      <a:pt x="371" y="7"/>
                    </a:lnTo>
                    <a:lnTo>
                      <a:pt x="371" y="8"/>
                    </a:lnTo>
                    <a:lnTo>
                      <a:pt x="369" y="8"/>
                    </a:lnTo>
                    <a:lnTo>
                      <a:pt x="369" y="9"/>
                    </a:lnTo>
                    <a:lnTo>
                      <a:pt x="369" y="11"/>
                    </a:lnTo>
                    <a:lnTo>
                      <a:pt x="369" y="12"/>
                    </a:lnTo>
                    <a:lnTo>
                      <a:pt x="369" y="13"/>
                    </a:lnTo>
                    <a:lnTo>
                      <a:pt x="369" y="15"/>
                    </a:lnTo>
                    <a:lnTo>
                      <a:pt x="369" y="16"/>
                    </a:lnTo>
                    <a:lnTo>
                      <a:pt x="369" y="17"/>
                    </a:lnTo>
                    <a:lnTo>
                      <a:pt x="369" y="18"/>
                    </a:lnTo>
                    <a:lnTo>
                      <a:pt x="369" y="20"/>
                    </a:lnTo>
                    <a:lnTo>
                      <a:pt x="369" y="21"/>
                    </a:lnTo>
                    <a:lnTo>
                      <a:pt x="369" y="22"/>
                    </a:lnTo>
                    <a:lnTo>
                      <a:pt x="369" y="24"/>
                    </a:lnTo>
                    <a:lnTo>
                      <a:pt x="369" y="25"/>
                    </a:lnTo>
                    <a:lnTo>
                      <a:pt x="369" y="26"/>
                    </a:lnTo>
                    <a:lnTo>
                      <a:pt x="368" y="26"/>
                    </a:lnTo>
                    <a:lnTo>
                      <a:pt x="368" y="28"/>
                    </a:lnTo>
                    <a:lnTo>
                      <a:pt x="368" y="29"/>
                    </a:lnTo>
                    <a:lnTo>
                      <a:pt x="368" y="30"/>
                    </a:lnTo>
                    <a:lnTo>
                      <a:pt x="368" y="31"/>
                    </a:lnTo>
                    <a:lnTo>
                      <a:pt x="368" y="33"/>
                    </a:lnTo>
                    <a:lnTo>
                      <a:pt x="368" y="34"/>
                    </a:lnTo>
                    <a:lnTo>
                      <a:pt x="368" y="35"/>
                    </a:lnTo>
                    <a:lnTo>
                      <a:pt x="368" y="37"/>
                    </a:lnTo>
                    <a:lnTo>
                      <a:pt x="368" y="38"/>
                    </a:lnTo>
                    <a:lnTo>
                      <a:pt x="368" y="39"/>
                    </a:lnTo>
                    <a:lnTo>
                      <a:pt x="366" y="41"/>
                    </a:lnTo>
                    <a:lnTo>
                      <a:pt x="362" y="51"/>
                    </a:lnTo>
                    <a:lnTo>
                      <a:pt x="356" y="61"/>
                    </a:lnTo>
                    <a:lnTo>
                      <a:pt x="351" y="72"/>
                    </a:lnTo>
                    <a:lnTo>
                      <a:pt x="345" y="82"/>
                    </a:lnTo>
                    <a:lnTo>
                      <a:pt x="337" y="92"/>
                    </a:lnTo>
                    <a:lnTo>
                      <a:pt x="330" y="103"/>
                    </a:lnTo>
                    <a:lnTo>
                      <a:pt x="322" y="112"/>
                    </a:lnTo>
                    <a:lnTo>
                      <a:pt x="315" y="121"/>
                    </a:lnTo>
                    <a:lnTo>
                      <a:pt x="305" y="133"/>
                    </a:lnTo>
                    <a:lnTo>
                      <a:pt x="299" y="146"/>
                    </a:lnTo>
                    <a:lnTo>
                      <a:pt x="292" y="157"/>
                    </a:lnTo>
                    <a:lnTo>
                      <a:pt x="286" y="169"/>
                    </a:lnTo>
                    <a:lnTo>
                      <a:pt x="279" y="181"/>
                    </a:lnTo>
                    <a:lnTo>
                      <a:pt x="273" y="194"/>
                    </a:lnTo>
                    <a:lnTo>
                      <a:pt x="265" y="205"/>
                    </a:lnTo>
                    <a:lnTo>
                      <a:pt x="258" y="217"/>
                    </a:lnTo>
                    <a:lnTo>
                      <a:pt x="250" y="221"/>
                    </a:lnTo>
                    <a:lnTo>
                      <a:pt x="244" y="226"/>
                    </a:lnTo>
                    <a:lnTo>
                      <a:pt x="239" y="233"/>
                    </a:lnTo>
                    <a:lnTo>
                      <a:pt x="235" y="240"/>
                    </a:lnTo>
                    <a:lnTo>
                      <a:pt x="231" y="247"/>
                    </a:lnTo>
                    <a:lnTo>
                      <a:pt x="227" y="253"/>
                    </a:lnTo>
                    <a:lnTo>
                      <a:pt x="222" y="259"/>
                    </a:lnTo>
                    <a:lnTo>
                      <a:pt x="216" y="264"/>
                    </a:lnTo>
                    <a:lnTo>
                      <a:pt x="210" y="273"/>
                    </a:lnTo>
                    <a:lnTo>
                      <a:pt x="205" y="282"/>
                    </a:lnTo>
                    <a:lnTo>
                      <a:pt x="197" y="291"/>
                    </a:lnTo>
                    <a:lnTo>
                      <a:pt x="189" y="299"/>
                    </a:lnTo>
                    <a:lnTo>
                      <a:pt x="182" y="307"/>
                    </a:lnTo>
                    <a:lnTo>
                      <a:pt x="172" y="314"/>
                    </a:lnTo>
                    <a:lnTo>
                      <a:pt x="165" y="324"/>
                    </a:lnTo>
                    <a:lnTo>
                      <a:pt x="159" y="333"/>
                    </a:lnTo>
                    <a:lnTo>
                      <a:pt x="150" y="342"/>
                    </a:lnTo>
                    <a:lnTo>
                      <a:pt x="142" y="351"/>
                    </a:lnTo>
                    <a:lnTo>
                      <a:pt x="133" y="361"/>
                    </a:lnTo>
                    <a:lnTo>
                      <a:pt x="125" y="370"/>
                    </a:lnTo>
                    <a:lnTo>
                      <a:pt x="117" y="381"/>
                    </a:lnTo>
                    <a:lnTo>
                      <a:pt x="108" y="390"/>
                    </a:lnTo>
                    <a:lnTo>
                      <a:pt x="98" y="399"/>
                    </a:lnTo>
                    <a:lnTo>
                      <a:pt x="89" y="409"/>
                    </a:lnTo>
                    <a:lnTo>
                      <a:pt x="91" y="411"/>
                    </a:lnTo>
                    <a:lnTo>
                      <a:pt x="89" y="413"/>
                    </a:lnTo>
                    <a:lnTo>
                      <a:pt x="87" y="416"/>
                    </a:lnTo>
                    <a:lnTo>
                      <a:pt x="85" y="417"/>
                    </a:lnTo>
                    <a:lnTo>
                      <a:pt x="83" y="418"/>
                    </a:lnTo>
                    <a:lnTo>
                      <a:pt x="83" y="421"/>
                    </a:lnTo>
                    <a:lnTo>
                      <a:pt x="83" y="422"/>
                    </a:lnTo>
                    <a:lnTo>
                      <a:pt x="87" y="425"/>
                    </a:lnTo>
                    <a:lnTo>
                      <a:pt x="78" y="431"/>
                    </a:lnTo>
                    <a:lnTo>
                      <a:pt x="72" y="439"/>
                    </a:lnTo>
                    <a:lnTo>
                      <a:pt x="66" y="447"/>
                    </a:lnTo>
                    <a:lnTo>
                      <a:pt x="62" y="455"/>
                    </a:lnTo>
                    <a:lnTo>
                      <a:pt x="57" y="464"/>
                    </a:lnTo>
                    <a:lnTo>
                      <a:pt x="53" y="472"/>
                    </a:lnTo>
                    <a:lnTo>
                      <a:pt x="45" y="479"/>
                    </a:lnTo>
                    <a:lnTo>
                      <a:pt x="38" y="486"/>
                    </a:lnTo>
                    <a:lnTo>
                      <a:pt x="36" y="486"/>
                    </a:lnTo>
                    <a:lnTo>
                      <a:pt x="34" y="486"/>
                    </a:lnTo>
                    <a:lnTo>
                      <a:pt x="32" y="486"/>
                    </a:lnTo>
                    <a:lnTo>
                      <a:pt x="30" y="486"/>
                    </a:lnTo>
                    <a:lnTo>
                      <a:pt x="28" y="486"/>
                    </a:lnTo>
                    <a:lnTo>
                      <a:pt x="26" y="486"/>
                    </a:lnTo>
                    <a:lnTo>
                      <a:pt x="25" y="486"/>
                    </a:lnTo>
                    <a:lnTo>
                      <a:pt x="25" y="487"/>
                    </a:lnTo>
                    <a:lnTo>
                      <a:pt x="23" y="487"/>
                    </a:lnTo>
                    <a:lnTo>
                      <a:pt x="21" y="487"/>
                    </a:lnTo>
                    <a:lnTo>
                      <a:pt x="19" y="487"/>
                    </a:lnTo>
                    <a:lnTo>
                      <a:pt x="17" y="487"/>
                    </a:lnTo>
                    <a:lnTo>
                      <a:pt x="15" y="487"/>
                    </a:lnTo>
                    <a:lnTo>
                      <a:pt x="13" y="487"/>
                    </a:lnTo>
                    <a:lnTo>
                      <a:pt x="11" y="487"/>
                    </a:lnTo>
                    <a:lnTo>
                      <a:pt x="9" y="487"/>
                    </a:lnTo>
                    <a:lnTo>
                      <a:pt x="7" y="487"/>
                    </a:lnTo>
                    <a:lnTo>
                      <a:pt x="6" y="487"/>
                    </a:lnTo>
                    <a:lnTo>
                      <a:pt x="4" y="487"/>
                    </a:lnTo>
                    <a:lnTo>
                      <a:pt x="2" y="487"/>
                    </a:lnTo>
                    <a:lnTo>
                      <a:pt x="0" y="487"/>
                    </a:lnTo>
                    <a:lnTo>
                      <a:pt x="0" y="486"/>
                    </a:lnTo>
                    <a:lnTo>
                      <a:pt x="0" y="485"/>
                    </a:lnTo>
                    <a:lnTo>
                      <a:pt x="2" y="483"/>
                    </a:lnTo>
                    <a:lnTo>
                      <a:pt x="2" y="482"/>
                    </a:lnTo>
                    <a:lnTo>
                      <a:pt x="4" y="481"/>
                    </a:lnTo>
                    <a:lnTo>
                      <a:pt x="6" y="481"/>
                    </a:lnTo>
                    <a:lnTo>
                      <a:pt x="6" y="479"/>
                    </a:lnTo>
                    <a:lnTo>
                      <a:pt x="7" y="478"/>
                    </a:lnTo>
                    <a:lnTo>
                      <a:pt x="9" y="477"/>
                    </a:lnTo>
                    <a:lnTo>
                      <a:pt x="11" y="477"/>
                    </a:lnTo>
                    <a:lnTo>
                      <a:pt x="15" y="475"/>
                    </a:lnTo>
                    <a:lnTo>
                      <a:pt x="17" y="472"/>
                    </a:lnTo>
                    <a:lnTo>
                      <a:pt x="21" y="465"/>
                    </a:lnTo>
                    <a:lnTo>
                      <a:pt x="28" y="457"/>
                    </a:lnTo>
                    <a:lnTo>
                      <a:pt x="38" y="449"/>
                    </a:lnTo>
                    <a:lnTo>
                      <a:pt x="47" y="440"/>
                    </a:lnTo>
                    <a:lnTo>
                      <a:pt x="57" y="434"/>
                    </a:lnTo>
                    <a:lnTo>
                      <a:pt x="62" y="429"/>
                    </a:lnTo>
                    <a:lnTo>
                      <a:pt x="68" y="427"/>
                    </a:lnTo>
                    <a:lnTo>
                      <a:pt x="70" y="418"/>
                    </a:lnTo>
                    <a:lnTo>
                      <a:pt x="72" y="411"/>
                    </a:lnTo>
                    <a:lnTo>
                      <a:pt x="78" y="401"/>
                    </a:lnTo>
                    <a:lnTo>
                      <a:pt x="85" y="392"/>
                    </a:lnTo>
                    <a:lnTo>
                      <a:pt x="102" y="373"/>
                    </a:lnTo>
                    <a:lnTo>
                      <a:pt x="121" y="353"/>
                    </a:lnTo>
                    <a:lnTo>
                      <a:pt x="142" y="334"/>
                    </a:lnTo>
                    <a:lnTo>
                      <a:pt x="159" y="314"/>
                    </a:lnTo>
                    <a:lnTo>
                      <a:pt x="167" y="305"/>
                    </a:lnTo>
                    <a:lnTo>
                      <a:pt x="170" y="296"/>
                    </a:lnTo>
                    <a:lnTo>
                      <a:pt x="174" y="287"/>
                    </a:lnTo>
                    <a:lnTo>
                      <a:pt x="176" y="279"/>
                    </a:lnTo>
                    <a:lnTo>
                      <a:pt x="178" y="279"/>
                    </a:lnTo>
                    <a:lnTo>
                      <a:pt x="182" y="278"/>
                    </a:lnTo>
                    <a:lnTo>
                      <a:pt x="184" y="276"/>
                    </a:lnTo>
                    <a:lnTo>
                      <a:pt x="186" y="273"/>
                    </a:lnTo>
                    <a:lnTo>
                      <a:pt x="191" y="266"/>
                    </a:lnTo>
                    <a:lnTo>
                      <a:pt x="193" y="260"/>
                    </a:lnTo>
                    <a:lnTo>
                      <a:pt x="199" y="252"/>
                    </a:lnTo>
                    <a:lnTo>
                      <a:pt x="203" y="246"/>
                    </a:lnTo>
                    <a:lnTo>
                      <a:pt x="205" y="243"/>
                    </a:lnTo>
                    <a:lnTo>
                      <a:pt x="208" y="242"/>
                    </a:lnTo>
                    <a:lnTo>
                      <a:pt x="212" y="240"/>
                    </a:lnTo>
                    <a:lnTo>
                      <a:pt x="216" y="239"/>
                    </a:lnTo>
                    <a:lnTo>
                      <a:pt x="216" y="237"/>
                    </a:lnTo>
                    <a:lnTo>
                      <a:pt x="216" y="234"/>
                    </a:lnTo>
                    <a:lnTo>
                      <a:pt x="222" y="227"/>
                    </a:lnTo>
                    <a:lnTo>
                      <a:pt x="229" y="218"/>
                    </a:lnTo>
                    <a:lnTo>
                      <a:pt x="233" y="209"/>
                    </a:lnTo>
                    <a:lnTo>
                      <a:pt x="239" y="198"/>
                    </a:lnTo>
                    <a:lnTo>
                      <a:pt x="242" y="187"/>
                    </a:lnTo>
                    <a:lnTo>
                      <a:pt x="244" y="176"/>
                    </a:lnTo>
                    <a:lnTo>
                      <a:pt x="246" y="166"/>
                    </a:lnTo>
                    <a:lnTo>
                      <a:pt x="248" y="160"/>
                    </a:lnTo>
                    <a:lnTo>
                      <a:pt x="252" y="155"/>
                    </a:lnTo>
                    <a:lnTo>
                      <a:pt x="260" y="146"/>
                    </a:lnTo>
                    <a:lnTo>
                      <a:pt x="265" y="135"/>
                    </a:lnTo>
                    <a:lnTo>
                      <a:pt x="273" y="124"/>
                    </a:lnTo>
                    <a:lnTo>
                      <a:pt x="280" y="113"/>
                    </a:lnTo>
                    <a:lnTo>
                      <a:pt x="286" y="104"/>
                    </a:lnTo>
                    <a:lnTo>
                      <a:pt x="290" y="100"/>
                    </a:lnTo>
                    <a:lnTo>
                      <a:pt x="294" y="98"/>
                    </a:lnTo>
                    <a:lnTo>
                      <a:pt x="297" y="96"/>
                    </a:lnTo>
                    <a:lnTo>
                      <a:pt x="301" y="95"/>
                    </a:lnTo>
                    <a:lnTo>
                      <a:pt x="301" y="92"/>
                    </a:lnTo>
                    <a:lnTo>
                      <a:pt x="303" y="90"/>
                    </a:lnTo>
                    <a:lnTo>
                      <a:pt x="307" y="87"/>
                    </a:lnTo>
                    <a:lnTo>
                      <a:pt x="311" y="85"/>
                    </a:lnTo>
                    <a:lnTo>
                      <a:pt x="315" y="82"/>
                    </a:lnTo>
                    <a:lnTo>
                      <a:pt x="318" y="81"/>
                    </a:lnTo>
                    <a:lnTo>
                      <a:pt x="322" y="78"/>
                    </a:lnTo>
                    <a:lnTo>
                      <a:pt x="324" y="77"/>
                    </a:lnTo>
                    <a:lnTo>
                      <a:pt x="324" y="74"/>
                    </a:lnTo>
                    <a:lnTo>
                      <a:pt x="324" y="70"/>
                    </a:lnTo>
                    <a:lnTo>
                      <a:pt x="328" y="69"/>
                    </a:lnTo>
                    <a:lnTo>
                      <a:pt x="330" y="65"/>
                    </a:lnTo>
                    <a:lnTo>
                      <a:pt x="332" y="60"/>
                    </a:lnTo>
                    <a:lnTo>
                      <a:pt x="333" y="54"/>
                    </a:lnTo>
                    <a:lnTo>
                      <a:pt x="333" y="46"/>
                    </a:lnTo>
                    <a:lnTo>
                      <a:pt x="333" y="39"/>
                    </a:lnTo>
                    <a:lnTo>
                      <a:pt x="333" y="34"/>
                    </a:lnTo>
                    <a:lnTo>
                      <a:pt x="332" y="31"/>
                    </a:lnTo>
                    <a:lnTo>
                      <a:pt x="335" y="30"/>
                    </a:lnTo>
                    <a:lnTo>
                      <a:pt x="339" y="28"/>
                    </a:lnTo>
                    <a:lnTo>
                      <a:pt x="343" y="25"/>
                    </a:lnTo>
                    <a:lnTo>
                      <a:pt x="345" y="22"/>
                    </a:lnTo>
                    <a:lnTo>
                      <a:pt x="349" y="20"/>
                    </a:lnTo>
                    <a:lnTo>
                      <a:pt x="351" y="17"/>
                    </a:lnTo>
                    <a:lnTo>
                      <a:pt x="352" y="15"/>
                    </a:lnTo>
                    <a:lnTo>
                      <a:pt x="354" y="12"/>
                    </a:lnTo>
                    <a:lnTo>
                      <a:pt x="360" y="12"/>
                    </a:lnTo>
                    <a:lnTo>
                      <a:pt x="360" y="11"/>
                    </a:lnTo>
                    <a:lnTo>
                      <a:pt x="362" y="9"/>
                    </a:lnTo>
                    <a:lnTo>
                      <a:pt x="364" y="8"/>
                    </a:lnTo>
                    <a:lnTo>
                      <a:pt x="366" y="7"/>
                    </a:lnTo>
                    <a:lnTo>
                      <a:pt x="368" y="5"/>
                    </a:lnTo>
                    <a:lnTo>
                      <a:pt x="368" y="4"/>
                    </a:lnTo>
                    <a:lnTo>
                      <a:pt x="369" y="2"/>
                    </a:lnTo>
                    <a:lnTo>
                      <a:pt x="371" y="0"/>
                    </a:lnTo>
                    <a:lnTo>
                      <a:pt x="371" y="2"/>
                    </a:lnTo>
                    <a:close/>
                  </a:path>
                </a:pathLst>
              </a:custGeom>
              <a:solidFill>
                <a:srgbClr val="E6CF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600" dirty="0">
                  <a:latin typeface="Times New Roman"/>
                  <a:cs typeface="Times New Roman"/>
                </a:endParaRPr>
              </a:p>
            </p:txBody>
          </p:sp>
          <p:sp>
            <p:nvSpPr>
              <p:cNvPr id="910379" name="Freeform 37">
                <a:extLst>
                  <a:ext uri="{FF2B5EF4-FFF2-40B4-BE49-F238E27FC236}">
                    <a16:creationId xmlns:a16="http://schemas.microsoft.com/office/drawing/2014/main" id="{4DF1A9F1-7750-2764-4942-0F2BF6969D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22" y="3057"/>
                <a:ext cx="125" cy="69"/>
              </a:xfrm>
              <a:custGeom>
                <a:avLst/>
                <a:gdLst>
                  <a:gd name="T0" fmla="*/ 8 w 125"/>
                  <a:gd name="T1" fmla="*/ 0 h 69"/>
                  <a:gd name="T2" fmla="*/ 17 w 125"/>
                  <a:gd name="T3" fmla="*/ 8 h 69"/>
                  <a:gd name="T4" fmla="*/ 23 w 125"/>
                  <a:gd name="T5" fmla="*/ 16 h 69"/>
                  <a:gd name="T6" fmla="*/ 27 w 125"/>
                  <a:gd name="T7" fmla="*/ 21 h 69"/>
                  <a:gd name="T8" fmla="*/ 30 w 125"/>
                  <a:gd name="T9" fmla="*/ 25 h 69"/>
                  <a:gd name="T10" fmla="*/ 36 w 125"/>
                  <a:gd name="T11" fmla="*/ 27 h 69"/>
                  <a:gd name="T12" fmla="*/ 42 w 125"/>
                  <a:gd name="T13" fmla="*/ 31 h 69"/>
                  <a:gd name="T14" fmla="*/ 53 w 125"/>
                  <a:gd name="T15" fmla="*/ 34 h 69"/>
                  <a:gd name="T16" fmla="*/ 68 w 125"/>
                  <a:gd name="T17" fmla="*/ 36 h 69"/>
                  <a:gd name="T18" fmla="*/ 70 w 125"/>
                  <a:gd name="T19" fmla="*/ 36 h 69"/>
                  <a:gd name="T20" fmla="*/ 70 w 125"/>
                  <a:gd name="T21" fmla="*/ 36 h 69"/>
                  <a:gd name="T22" fmla="*/ 72 w 125"/>
                  <a:gd name="T23" fmla="*/ 38 h 69"/>
                  <a:gd name="T24" fmla="*/ 74 w 125"/>
                  <a:gd name="T25" fmla="*/ 38 h 69"/>
                  <a:gd name="T26" fmla="*/ 74 w 125"/>
                  <a:gd name="T27" fmla="*/ 38 h 69"/>
                  <a:gd name="T28" fmla="*/ 76 w 125"/>
                  <a:gd name="T29" fmla="*/ 38 h 69"/>
                  <a:gd name="T30" fmla="*/ 78 w 125"/>
                  <a:gd name="T31" fmla="*/ 38 h 69"/>
                  <a:gd name="T32" fmla="*/ 80 w 125"/>
                  <a:gd name="T33" fmla="*/ 36 h 69"/>
                  <a:gd name="T34" fmla="*/ 106 w 125"/>
                  <a:gd name="T35" fmla="*/ 16 h 69"/>
                  <a:gd name="T36" fmla="*/ 110 w 125"/>
                  <a:gd name="T37" fmla="*/ 13 h 69"/>
                  <a:gd name="T38" fmla="*/ 114 w 125"/>
                  <a:gd name="T39" fmla="*/ 12 h 69"/>
                  <a:gd name="T40" fmla="*/ 114 w 125"/>
                  <a:gd name="T41" fmla="*/ 12 h 69"/>
                  <a:gd name="T42" fmla="*/ 116 w 125"/>
                  <a:gd name="T43" fmla="*/ 12 h 69"/>
                  <a:gd name="T44" fmla="*/ 116 w 125"/>
                  <a:gd name="T45" fmla="*/ 10 h 69"/>
                  <a:gd name="T46" fmla="*/ 116 w 125"/>
                  <a:gd name="T47" fmla="*/ 10 h 69"/>
                  <a:gd name="T48" fmla="*/ 116 w 125"/>
                  <a:gd name="T49" fmla="*/ 8 h 69"/>
                  <a:gd name="T50" fmla="*/ 116 w 125"/>
                  <a:gd name="T51" fmla="*/ 3 h 69"/>
                  <a:gd name="T52" fmla="*/ 118 w 125"/>
                  <a:gd name="T53" fmla="*/ 4 h 69"/>
                  <a:gd name="T54" fmla="*/ 121 w 125"/>
                  <a:gd name="T55" fmla="*/ 9 h 69"/>
                  <a:gd name="T56" fmla="*/ 123 w 125"/>
                  <a:gd name="T57" fmla="*/ 16 h 69"/>
                  <a:gd name="T58" fmla="*/ 125 w 125"/>
                  <a:gd name="T59" fmla="*/ 23 h 69"/>
                  <a:gd name="T60" fmla="*/ 125 w 125"/>
                  <a:gd name="T61" fmla="*/ 31 h 69"/>
                  <a:gd name="T62" fmla="*/ 125 w 125"/>
                  <a:gd name="T63" fmla="*/ 39 h 69"/>
                  <a:gd name="T64" fmla="*/ 125 w 125"/>
                  <a:gd name="T65" fmla="*/ 45 h 69"/>
                  <a:gd name="T66" fmla="*/ 123 w 125"/>
                  <a:gd name="T67" fmla="*/ 49 h 69"/>
                  <a:gd name="T68" fmla="*/ 119 w 125"/>
                  <a:gd name="T69" fmla="*/ 49 h 69"/>
                  <a:gd name="T70" fmla="*/ 119 w 125"/>
                  <a:gd name="T71" fmla="*/ 55 h 69"/>
                  <a:gd name="T72" fmla="*/ 116 w 125"/>
                  <a:gd name="T73" fmla="*/ 58 h 69"/>
                  <a:gd name="T74" fmla="*/ 93 w 125"/>
                  <a:gd name="T75" fmla="*/ 69 h 69"/>
                  <a:gd name="T76" fmla="*/ 46 w 125"/>
                  <a:gd name="T77" fmla="*/ 69 h 69"/>
                  <a:gd name="T78" fmla="*/ 8 w 125"/>
                  <a:gd name="T79" fmla="*/ 55 h 69"/>
                  <a:gd name="T80" fmla="*/ 2 w 125"/>
                  <a:gd name="T81" fmla="*/ 55 h 69"/>
                  <a:gd name="T82" fmla="*/ 2 w 125"/>
                  <a:gd name="T83" fmla="*/ 52 h 69"/>
                  <a:gd name="T84" fmla="*/ 0 w 125"/>
                  <a:gd name="T85" fmla="*/ 47 h 69"/>
                  <a:gd name="T86" fmla="*/ 0 w 125"/>
                  <a:gd name="T87" fmla="*/ 40 h 69"/>
                  <a:gd name="T88" fmla="*/ 2 w 125"/>
                  <a:gd name="T89" fmla="*/ 33 h 69"/>
                  <a:gd name="T90" fmla="*/ 2 w 125"/>
                  <a:gd name="T91" fmla="*/ 26 h 69"/>
                  <a:gd name="T92" fmla="*/ 2 w 125"/>
                  <a:gd name="T93" fmla="*/ 20 h 69"/>
                  <a:gd name="T94" fmla="*/ 2 w 125"/>
                  <a:gd name="T95" fmla="*/ 13 h 69"/>
                  <a:gd name="T96" fmla="*/ 2 w 125"/>
                  <a:gd name="T97" fmla="*/ 9 h 69"/>
                  <a:gd name="T98" fmla="*/ 6 w 125"/>
                  <a:gd name="T99" fmla="*/ 9 h 69"/>
                  <a:gd name="T100" fmla="*/ 6 w 125"/>
                  <a:gd name="T101" fmla="*/ 8 h 69"/>
                  <a:gd name="T102" fmla="*/ 8 w 125"/>
                  <a:gd name="T103" fmla="*/ 7 h 69"/>
                  <a:gd name="T104" fmla="*/ 8 w 125"/>
                  <a:gd name="T105" fmla="*/ 5 h 69"/>
                  <a:gd name="T106" fmla="*/ 6 w 125"/>
                  <a:gd name="T107" fmla="*/ 4 h 69"/>
                  <a:gd name="T108" fmla="*/ 6 w 125"/>
                  <a:gd name="T109" fmla="*/ 3 h 69"/>
                  <a:gd name="T110" fmla="*/ 6 w 125"/>
                  <a:gd name="T111" fmla="*/ 1 h 69"/>
                  <a:gd name="T112" fmla="*/ 8 w 125"/>
                  <a:gd name="T113" fmla="*/ 0 h 69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</a:gdLst>
                <a:ahLst/>
                <a:cxnLst>
                  <a:cxn ang="T114">
                    <a:pos x="T0" y="T1"/>
                  </a:cxn>
                  <a:cxn ang="T115">
                    <a:pos x="T2" y="T3"/>
                  </a:cxn>
                  <a:cxn ang="T116">
                    <a:pos x="T4" y="T5"/>
                  </a:cxn>
                  <a:cxn ang="T117">
                    <a:pos x="T6" y="T7"/>
                  </a:cxn>
                  <a:cxn ang="T118">
                    <a:pos x="T8" y="T9"/>
                  </a:cxn>
                  <a:cxn ang="T119">
                    <a:pos x="T10" y="T11"/>
                  </a:cxn>
                  <a:cxn ang="T120">
                    <a:pos x="T12" y="T13"/>
                  </a:cxn>
                  <a:cxn ang="T121">
                    <a:pos x="T14" y="T15"/>
                  </a:cxn>
                  <a:cxn ang="T122">
                    <a:pos x="T16" y="T17"/>
                  </a:cxn>
                  <a:cxn ang="T123">
                    <a:pos x="T18" y="T19"/>
                  </a:cxn>
                  <a:cxn ang="T124">
                    <a:pos x="T20" y="T21"/>
                  </a:cxn>
                  <a:cxn ang="T125">
                    <a:pos x="T22" y="T23"/>
                  </a:cxn>
                  <a:cxn ang="T126">
                    <a:pos x="T24" y="T25"/>
                  </a:cxn>
                  <a:cxn ang="T127">
                    <a:pos x="T26" y="T27"/>
                  </a:cxn>
                  <a:cxn ang="T128">
                    <a:pos x="T28" y="T29"/>
                  </a:cxn>
                  <a:cxn ang="T129">
                    <a:pos x="T30" y="T31"/>
                  </a:cxn>
                  <a:cxn ang="T130">
                    <a:pos x="T32" y="T33"/>
                  </a:cxn>
                  <a:cxn ang="T131">
                    <a:pos x="T34" y="T35"/>
                  </a:cxn>
                  <a:cxn ang="T132">
                    <a:pos x="T36" y="T37"/>
                  </a:cxn>
                  <a:cxn ang="T133">
                    <a:pos x="T38" y="T39"/>
                  </a:cxn>
                  <a:cxn ang="T134">
                    <a:pos x="T40" y="T41"/>
                  </a:cxn>
                  <a:cxn ang="T135">
                    <a:pos x="T42" y="T43"/>
                  </a:cxn>
                  <a:cxn ang="T136">
                    <a:pos x="T44" y="T45"/>
                  </a:cxn>
                  <a:cxn ang="T137">
                    <a:pos x="T46" y="T47"/>
                  </a:cxn>
                  <a:cxn ang="T138">
                    <a:pos x="T48" y="T49"/>
                  </a:cxn>
                  <a:cxn ang="T139">
                    <a:pos x="T50" y="T51"/>
                  </a:cxn>
                  <a:cxn ang="T140">
                    <a:pos x="T52" y="T53"/>
                  </a:cxn>
                  <a:cxn ang="T141">
                    <a:pos x="T54" y="T55"/>
                  </a:cxn>
                  <a:cxn ang="T142">
                    <a:pos x="T56" y="T57"/>
                  </a:cxn>
                  <a:cxn ang="T143">
                    <a:pos x="T58" y="T59"/>
                  </a:cxn>
                  <a:cxn ang="T144">
                    <a:pos x="T60" y="T61"/>
                  </a:cxn>
                  <a:cxn ang="T145">
                    <a:pos x="T62" y="T63"/>
                  </a:cxn>
                  <a:cxn ang="T146">
                    <a:pos x="T64" y="T65"/>
                  </a:cxn>
                  <a:cxn ang="T147">
                    <a:pos x="T66" y="T67"/>
                  </a:cxn>
                  <a:cxn ang="T148">
                    <a:pos x="T68" y="T69"/>
                  </a:cxn>
                  <a:cxn ang="T149">
                    <a:pos x="T70" y="T71"/>
                  </a:cxn>
                  <a:cxn ang="T150">
                    <a:pos x="T72" y="T73"/>
                  </a:cxn>
                  <a:cxn ang="T151">
                    <a:pos x="T74" y="T75"/>
                  </a:cxn>
                  <a:cxn ang="T152">
                    <a:pos x="T76" y="T77"/>
                  </a:cxn>
                  <a:cxn ang="T153">
                    <a:pos x="T78" y="T79"/>
                  </a:cxn>
                  <a:cxn ang="T154">
                    <a:pos x="T80" y="T81"/>
                  </a:cxn>
                  <a:cxn ang="T155">
                    <a:pos x="T82" y="T83"/>
                  </a:cxn>
                  <a:cxn ang="T156">
                    <a:pos x="T84" y="T85"/>
                  </a:cxn>
                  <a:cxn ang="T157">
                    <a:pos x="T86" y="T87"/>
                  </a:cxn>
                  <a:cxn ang="T158">
                    <a:pos x="T88" y="T89"/>
                  </a:cxn>
                  <a:cxn ang="T159">
                    <a:pos x="T90" y="T91"/>
                  </a:cxn>
                  <a:cxn ang="T160">
                    <a:pos x="T92" y="T93"/>
                  </a:cxn>
                  <a:cxn ang="T161">
                    <a:pos x="T94" y="T95"/>
                  </a:cxn>
                  <a:cxn ang="T162">
                    <a:pos x="T96" y="T97"/>
                  </a:cxn>
                  <a:cxn ang="T163">
                    <a:pos x="T98" y="T99"/>
                  </a:cxn>
                  <a:cxn ang="T164">
                    <a:pos x="T100" y="T101"/>
                  </a:cxn>
                  <a:cxn ang="T165">
                    <a:pos x="T102" y="T103"/>
                  </a:cxn>
                  <a:cxn ang="T166">
                    <a:pos x="T104" y="T105"/>
                  </a:cxn>
                  <a:cxn ang="T167">
                    <a:pos x="T106" y="T107"/>
                  </a:cxn>
                  <a:cxn ang="T168">
                    <a:pos x="T108" y="T109"/>
                  </a:cxn>
                  <a:cxn ang="T169">
                    <a:pos x="T110" y="T111"/>
                  </a:cxn>
                  <a:cxn ang="T170">
                    <a:pos x="T112" y="T113"/>
                  </a:cxn>
                </a:cxnLst>
                <a:rect l="0" t="0" r="r" b="b"/>
                <a:pathLst>
                  <a:path w="125" h="69">
                    <a:moveTo>
                      <a:pt x="8" y="0"/>
                    </a:moveTo>
                    <a:lnTo>
                      <a:pt x="17" y="8"/>
                    </a:lnTo>
                    <a:lnTo>
                      <a:pt x="23" y="16"/>
                    </a:lnTo>
                    <a:lnTo>
                      <a:pt x="27" y="21"/>
                    </a:lnTo>
                    <a:lnTo>
                      <a:pt x="30" y="25"/>
                    </a:lnTo>
                    <a:lnTo>
                      <a:pt x="36" y="27"/>
                    </a:lnTo>
                    <a:lnTo>
                      <a:pt x="42" y="31"/>
                    </a:lnTo>
                    <a:lnTo>
                      <a:pt x="53" y="34"/>
                    </a:lnTo>
                    <a:lnTo>
                      <a:pt x="68" y="36"/>
                    </a:lnTo>
                    <a:lnTo>
                      <a:pt x="70" y="36"/>
                    </a:lnTo>
                    <a:lnTo>
                      <a:pt x="72" y="38"/>
                    </a:lnTo>
                    <a:lnTo>
                      <a:pt x="74" y="38"/>
                    </a:lnTo>
                    <a:lnTo>
                      <a:pt x="76" y="38"/>
                    </a:lnTo>
                    <a:lnTo>
                      <a:pt x="78" y="38"/>
                    </a:lnTo>
                    <a:lnTo>
                      <a:pt x="80" y="36"/>
                    </a:lnTo>
                    <a:lnTo>
                      <a:pt x="106" y="16"/>
                    </a:lnTo>
                    <a:lnTo>
                      <a:pt x="110" y="13"/>
                    </a:lnTo>
                    <a:lnTo>
                      <a:pt x="114" y="12"/>
                    </a:lnTo>
                    <a:lnTo>
                      <a:pt x="116" y="12"/>
                    </a:lnTo>
                    <a:lnTo>
                      <a:pt x="116" y="10"/>
                    </a:lnTo>
                    <a:lnTo>
                      <a:pt x="116" y="8"/>
                    </a:lnTo>
                    <a:lnTo>
                      <a:pt x="116" y="3"/>
                    </a:lnTo>
                    <a:lnTo>
                      <a:pt x="118" y="4"/>
                    </a:lnTo>
                    <a:lnTo>
                      <a:pt x="121" y="9"/>
                    </a:lnTo>
                    <a:lnTo>
                      <a:pt x="123" y="16"/>
                    </a:lnTo>
                    <a:lnTo>
                      <a:pt x="125" y="23"/>
                    </a:lnTo>
                    <a:lnTo>
                      <a:pt x="125" y="31"/>
                    </a:lnTo>
                    <a:lnTo>
                      <a:pt x="125" y="39"/>
                    </a:lnTo>
                    <a:lnTo>
                      <a:pt x="125" y="45"/>
                    </a:lnTo>
                    <a:lnTo>
                      <a:pt x="123" y="49"/>
                    </a:lnTo>
                    <a:lnTo>
                      <a:pt x="119" y="49"/>
                    </a:lnTo>
                    <a:lnTo>
                      <a:pt x="119" y="55"/>
                    </a:lnTo>
                    <a:lnTo>
                      <a:pt x="116" y="58"/>
                    </a:lnTo>
                    <a:lnTo>
                      <a:pt x="93" y="69"/>
                    </a:lnTo>
                    <a:lnTo>
                      <a:pt x="46" y="69"/>
                    </a:lnTo>
                    <a:lnTo>
                      <a:pt x="8" y="55"/>
                    </a:lnTo>
                    <a:lnTo>
                      <a:pt x="2" y="55"/>
                    </a:lnTo>
                    <a:lnTo>
                      <a:pt x="2" y="52"/>
                    </a:lnTo>
                    <a:lnTo>
                      <a:pt x="0" y="47"/>
                    </a:lnTo>
                    <a:lnTo>
                      <a:pt x="0" y="40"/>
                    </a:lnTo>
                    <a:lnTo>
                      <a:pt x="2" y="33"/>
                    </a:lnTo>
                    <a:lnTo>
                      <a:pt x="2" y="26"/>
                    </a:lnTo>
                    <a:lnTo>
                      <a:pt x="2" y="20"/>
                    </a:lnTo>
                    <a:lnTo>
                      <a:pt x="2" y="13"/>
                    </a:lnTo>
                    <a:lnTo>
                      <a:pt x="2" y="9"/>
                    </a:lnTo>
                    <a:lnTo>
                      <a:pt x="6" y="9"/>
                    </a:lnTo>
                    <a:lnTo>
                      <a:pt x="6" y="8"/>
                    </a:lnTo>
                    <a:lnTo>
                      <a:pt x="8" y="7"/>
                    </a:lnTo>
                    <a:lnTo>
                      <a:pt x="8" y="5"/>
                    </a:lnTo>
                    <a:lnTo>
                      <a:pt x="6" y="4"/>
                    </a:lnTo>
                    <a:lnTo>
                      <a:pt x="6" y="3"/>
                    </a:lnTo>
                    <a:lnTo>
                      <a:pt x="6" y="1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600" dirty="0">
                  <a:latin typeface="Times New Roman"/>
                  <a:cs typeface="Times New Roman"/>
                </a:endParaRPr>
              </a:p>
            </p:txBody>
          </p:sp>
          <p:sp>
            <p:nvSpPr>
              <p:cNvPr id="910380" name="Freeform 38">
                <a:extLst>
                  <a:ext uri="{FF2B5EF4-FFF2-40B4-BE49-F238E27FC236}">
                    <a16:creationId xmlns:a16="http://schemas.microsoft.com/office/drawing/2014/main" id="{2509B618-1BFC-D8A4-D119-6FFDADB7AE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22" y="3057"/>
                <a:ext cx="125" cy="69"/>
              </a:xfrm>
              <a:custGeom>
                <a:avLst/>
                <a:gdLst>
                  <a:gd name="T0" fmla="*/ 8 w 125"/>
                  <a:gd name="T1" fmla="*/ 0 h 69"/>
                  <a:gd name="T2" fmla="*/ 17 w 125"/>
                  <a:gd name="T3" fmla="*/ 8 h 69"/>
                  <a:gd name="T4" fmla="*/ 23 w 125"/>
                  <a:gd name="T5" fmla="*/ 16 h 69"/>
                  <a:gd name="T6" fmla="*/ 27 w 125"/>
                  <a:gd name="T7" fmla="*/ 21 h 69"/>
                  <a:gd name="T8" fmla="*/ 30 w 125"/>
                  <a:gd name="T9" fmla="*/ 25 h 69"/>
                  <a:gd name="T10" fmla="*/ 36 w 125"/>
                  <a:gd name="T11" fmla="*/ 27 h 69"/>
                  <a:gd name="T12" fmla="*/ 42 w 125"/>
                  <a:gd name="T13" fmla="*/ 31 h 69"/>
                  <a:gd name="T14" fmla="*/ 53 w 125"/>
                  <a:gd name="T15" fmla="*/ 34 h 69"/>
                  <a:gd name="T16" fmla="*/ 68 w 125"/>
                  <a:gd name="T17" fmla="*/ 36 h 69"/>
                  <a:gd name="T18" fmla="*/ 70 w 125"/>
                  <a:gd name="T19" fmla="*/ 36 h 69"/>
                  <a:gd name="T20" fmla="*/ 70 w 125"/>
                  <a:gd name="T21" fmla="*/ 36 h 69"/>
                  <a:gd name="T22" fmla="*/ 72 w 125"/>
                  <a:gd name="T23" fmla="*/ 38 h 69"/>
                  <a:gd name="T24" fmla="*/ 74 w 125"/>
                  <a:gd name="T25" fmla="*/ 38 h 69"/>
                  <a:gd name="T26" fmla="*/ 74 w 125"/>
                  <a:gd name="T27" fmla="*/ 38 h 69"/>
                  <a:gd name="T28" fmla="*/ 76 w 125"/>
                  <a:gd name="T29" fmla="*/ 38 h 69"/>
                  <a:gd name="T30" fmla="*/ 78 w 125"/>
                  <a:gd name="T31" fmla="*/ 38 h 69"/>
                  <a:gd name="T32" fmla="*/ 80 w 125"/>
                  <a:gd name="T33" fmla="*/ 36 h 69"/>
                  <a:gd name="T34" fmla="*/ 106 w 125"/>
                  <a:gd name="T35" fmla="*/ 16 h 69"/>
                  <a:gd name="T36" fmla="*/ 110 w 125"/>
                  <a:gd name="T37" fmla="*/ 13 h 69"/>
                  <a:gd name="T38" fmla="*/ 114 w 125"/>
                  <a:gd name="T39" fmla="*/ 12 h 69"/>
                  <a:gd name="T40" fmla="*/ 114 w 125"/>
                  <a:gd name="T41" fmla="*/ 12 h 69"/>
                  <a:gd name="T42" fmla="*/ 116 w 125"/>
                  <a:gd name="T43" fmla="*/ 12 h 69"/>
                  <a:gd name="T44" fmla="*/ 116 w 125"/>
                  <a:gd name="T45" fmla="*/ 10 h 69"/>
                  <a:gd name="T46" fmla="*/ 116 w 125"/>
                  <a:gd name="T47" fmla="*/ 10 h 69"/>
                  <a:gd name="T48" fmla="*/ 116 w 125"/>
                  <a:gd name="T49" fmla="*/ 8 h 69"/>
                  <a:gd name="T50" fmla="*/ 116 w 125"/>
                  <a:gd name="T51" fmla="*/ 3 h 69"/>
                  <a:gd name="T52" fmla="*/ 118 w 125"/>
                  <a:gd name="T53" fmla="*/ 4 h 69"/>
                  <a:gd name="T54" fmla="*/ 121 w 125"/>
                  <a:gd name="T55" fmla="*/ 9 h 69"/>
                  <a:gd name="T56" fmla="*/ 123 w 125"/>
                  <a:gd name="T57" fmla="*/ 16 h 69"/>
                  <a:gd name="T58" fmla="*/ 125 w 125"/>
                  <a:gd name="T59" fmla="*/ 23 h 69"/>
                  <a:gd name="T60" fmla="*/ 125 w 125"/>
                  <a:gd name="T61" fmla="*/ 31 h 69"/>
                  <a:gd name="T62" fmla="*/ 125 w 125"/>
                  <a:gd name="T63" fmla="*/ 39 h 69"/>
                  <a:gd name="T64" fmla="*/ 125 w 125"/>
                  <a:gd name="T65" fmla="*/ 45 h 69"/>
                  <a:gd name="T66" fmla="*/ 123 w 125"/>
                  <a:gd name="T67" fmla="*/ 49 h 69"/>
                  <a:gd name="T68" fmla="*/ 119 w 125"/>
                  <a:gd name="T69" fmla="*/ 49 h 69"/>
                  <a:gd name="T70" fmla="*/ 119 w 125"/>
                  <a:gd name="T71" fmla="*/ 55 h 69"/>
                  <a:gd name="T72" fmla="*/ 116 w 125"/>
                  <a:gd name="T73" fmla="*/ 58 h 69"/>
                  <a:gd name="T74" fmla="*/ 93 w 125"/>
                  <a:gd name="T75" fmla="*/ 69 h 69"/>
                  <a:gd name="T76" fmla="*/ 46 w 125"/>
                  <a:gd name="T77" fmla="*/ 69 h 69"/>
                  <a:gd name="T78" fmla="*/ 8 w 125"/>
                  <a:gd name="T79" fmla="*/ 55 h 69"/>
                  <a:gd name="T80" fmla="*/ 2 w 125"/>
                  <a:gd name="T81" fmla="*/ 55 h 69"/>
                  <a:gd name="T82" fmla="*/ 2 w 125"/>
                  <a:gd name="T83" fmla="*/ 52 h 69"/>
                  <a:gd name="T84" fmla="*/ 0 w 125"/>
                  <a:gd name="T85" fmla="*/ 47 h 69"/>
                  <a:gd name="T86" fmla="*/ 0 w 125"/>
                  <a:gd name="T87" fmla="*/ 40 h 69"/>
                  <a:gd name="T88" fmla="*/ 2 w 125"/>
                  <a:gd name="T89" fmla="*/ 33 h 69"/>
                  <a:gd name="T90" fmla="*/ 2 w 125"/>
                  <a:gd name="T91" fmla="*/ 26 h 69"/>
                  <a:gd name="T92" fmla="*/ 2 w 125"/>
                  <a:gd name="T93" fmla="*/ 20 h 69"/>
                  <a:gd name="T94" fmla="*/ 2 w 125"/>
                  <a:gd name="T95" fmla="*/ 13 h 69"/>
                  <a:gd name="T96" fmla="*/ 2 w 125"/>
                  <a:gd name="T97" fmla="*/ 9 h 69"/>
                  <a:gd name="T98" fmla="*/ 6 w 125"/>
                  <a:gd name="T99" fmla="*/ 9 h 69"/>
                  <a:gd name="T100" fmla="*/ 6 w 125"/>
                  <a:gd name="T101" fmla="*/ 8 h 69"/>
                  <a:gd name="T102" fmla="*/ 8 w 125"/>
                  <a:gd name="T103" fmla="*/ 7 h 69"/>
                  <a:gd name="T104" fmla="*/ 8 w 125"/>
                  <a:gd name="T105" fmla="*/ 5 h 69"/>
                  <a:gd name="T106" fmla="*/ 6 w 125"/>
                  <a:gd name="T107" fmla="*/ 4 h 69"/>
                  <a:gd name="T108" fmla="*/ 6 w 125"/>
                  <a:gd name="T109" fmla="*/ 3 h 69"/>
                  <a:gd name="T110" fmla="*/ 6 w 125"/>
                  <a:gd name="T111" fmla="*/ 1 h 69"/>
                  <a:gd name="T112" fmla="*/ 8 w 125"/>
                  <a:gd name="T113" fmla="*/ 0 h 69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</a:gdLst>
                <a:ahLst/>
                <a:cxnLst>
                  <a:cxn ang="T114">
                    <a:pos x="T0" y="T1"/>
                  </a:cxn>
                  <a:cxn ang="T115">
                    <a:pos x="T2" y="T3"/>
                  </a:cxn>
                  <a:cxn ang="T116">
                    <a:pos x="T4" y="T5"/>
                  </a:cxn>
                  <a:cxn ang="T117">
                    <a:pos x="T6" y="T7"/>
                  </a:cxn>
                  <a:cxn ang="T118">
                    <a:pos x="T8" y="T9"/>
                  </a:cxn>
                  <a:cxn ang="T119">
                    <a:pos x="T10" y="T11"/>
                  </a:cxn>
                  <a:cxn ang="T120">
                    <a:pos x="T12" y="T13"/>
                  </a:cxn>
                  <a:cxn ang="T121">
                    <a:pos x="T14" y="T15"/>
                  </a:cxn>
                  <a:cxn ang="T122">
                    <a:pos x="T16" y="T17"/>
                  </a:cxn>
                  <a:cxn ang="T123">
                    <a:pos x="T18" y="T19"/>
                  </a:cxn>
                  <a:cxn ang="T124">
                    <a:pos x="T20" y="T21"/>
                  </a:cxn>
                  <a:cxn ang="T125">
                    <a:pos x="T22" y="T23"/>
                  </a:cxn>
                  <a:cxn ang="T126">
                    <a:pos x="T24" y="T25"/>
                  </a:cxn>
                  <a:cxn ang="T127">
                    <a:pos x="T26" y="T27"/>
                  </a:cxn>
                  <a:cxn ang="T128">
                    <a:pos x="T28" y="T29"/>
                  </a:cxn>
                  <a:cxn ang="T129">
                    <a:pos x="T30" y="T31"/>
                  </a:cxn>
                  <a:cxn ang="T130">
                    <a:pos x="T32" y="T33"/>
                  </a:cxn>
                  <a:cxn ang="T131">
                    <a:pos x="T34" y="T35"/>
                  </a:cxn>
                  <a:cxn ang="T132">
                    <a:pos x="T36" y="T37"/>
                  </a:cxn>
                  <a:cxn ang="T133">
                    <a:pos x="T38" y="T39"/>
                  </a:cxn>
                  <a:cxn ang="T134">
                    <a:pos x="T40" y="T41"/>
                  </a:cxn>
                  <a:cxn ang="T135">
                    <a:pos x="T42" y="T43"/>
                  </a:cxn>
                  <a:cxn ang="T136">
                    <a:pos x="T44" y="T45"/>
                  </a:cxn>
                  <a:cxn ang="T137">
                    <a:pos x="T46" y="T47"/>
                  </a:cxn>
                  <a:cxn ang="T138">
                    <a:pos x="T48" y="T49"/>
                  </a:cxn>
                  <a:cxn ang="T139">
                    <a:pos x="T50" y="T51"/>
                  </a:cxn>
                  <a:cxn ang="T140">
                    <a:pos x="T52" y="T53"/>
                  </a:cxn>
                  <a:cxn ang="T141">
                    <a:pos x="T54" y="T55"/>
                  </a:cxn>
                  <a:cxn ang="T142">
                    <a:pos x="T56" y="T57"/>
                  </a:cxn>
                  <a:cxn ang="T143">
                    <a:pos x="T58" y="T59"/>
                  </a:cxn>
                  <a:cxn ang="T144">
                    <a:pos x="T60" y="T61"/>
                  </a:cxn>
                  <a:cxn ang="T145">
                    <a:pos x="T62" y="T63"/>
                  </a:cxn>
                  <a:cxn ang="T146">
                    <a:pos x="T64" y="T65"/>
                  </a:cxn>
                  <a:cxn ang="T147">
                    <a:pos x="T66" y="T67"/>
                  </a:cxn>
                  <a:cxn ang="T148">
                    <a:pos x="T68" y="T69"/>
                  </a:cxn>
                  <a:cxn ang="T149">
                    <a:pos x="T70" y="T71"/>
                  </a:cxn>
                  <a:cxn ang="T150">
                    <a:pos x="T72" y="T73"/>
                  </a:cxn>
                  <a:cxn ang="T151">
                    <a:pos x="T74" y="T75"/>
                  </a:cxn>
                  <a:cxn ang="T152">
                    <a:pos x="T76" y="T77"/>
                  </a:cxn>
                  <a:cxn ang="T153">
                    <a:pos x="T78" y="T79"/>
                  </a:cxn>
                  <a:cxn ang="T154">
                    <a:pos x="T80" y="T81"/>
                  </a:cxn>
                  <a:cxn ang="T155">
                    <a:pos x="T82" y="T83"/>
                  </a:cxn>
                  <a:cxn ang="T156">
                    <a:pos x="T84" y="T85"/>
                  </a:cxn>
                  <a:cxn ang="T157">
                    <a:pos x="T86" y="T87"/>
                  </a:cxn>
                  <a:cxn ang="T158">
                    <a:pos x="T88" y="T89"/>
                  </a:cxn>
                  <a:cxn ang="T159">
                    <a:pos x="T90" y="T91"/>
                  </a:cxn>
                  <a:cxn ang="T160">
                    <a:pos x="T92" y="T93"/>
                  </a:cxn>
                  <a:cxn ang="T161">
                    <a:pos x="T94" y="T95"/>
                  </a:cxn>
                  <a:cxn ang="T162">
                    <a:pos x="T96" y="T97"/>
                  </a:cxn>
                  <a:cxn ang="T163">
                    <a:pos x="T98" y="T99"/>
                  </a:cxn>
                  <a:cxn ang="T164">
                    <a:pos x="T100" y="T101"/>
                  </a:cxn>
                  <a:cxn ang="T165">
                    <a:pos x="T102" y="T103"/>
                  </a:cxn>
                  <a:cxn ang="T166">
                    <a:pos x="T104" y="T105"/>
                  </a:cxn>
                  <a:cxn ang="T167">
                    <a:pos x="T106" y="T107"/>
                  </a:cxn>
                  <a:cxn ang="T168">
                    <a:pos x="T108" y="T109"/>
                  </a:cxn>
                  <a:cxn ang="T169">
                    <a:pos x="T110" y="T111"/>
                  </a:cxn>
                  <a:cxn ang="T170">
                    <a:pos x="T112" y="T113"/>
                  </a:cxn>
                </a:cxnLst>
                <a:rect l="0" t="0" r="r" b="b"/>
                <a:pathLst>
                  <a:path w="125" h="69">
                    <a:moveTo>
                      <a:pt x="8" y="0"/>
                    </a:moveTo>
                    <a:lnTo>
                      <a:pt x="17" y="8"/>
                    </a:lnTo>
                    <a:lnTo>
                      <a:pt x="23" y="16"/>
                    </a:lnTo>
                    <a:lnTo>
                      <a:pt x="27" y="21"/>
                    </a:lnTo>
                    <a:lnTo>
                      <a:pt x="30" y="25"/>
                    </a:lnTo>
                    <a:lnTo>
                      <a:pt x="36" y="27"/>
                    </a:lnTo>
                    <a:lnTo>
                      <a:pt x="42" y="31"/>
                    </a:lnTo>
                    <a:lnTo>
                      <a:pt x="53" y="34"/>
                    </a:lnTo>
                    <a:lnTo>
                      <a:pt x="68" y="36"/>
                    </a:lnTo>
                    <a:lnTo>
                      <a:pt x="70" y="36"/>
                    </a:lnTo>
                    <a:lnTo>
                      <a:pt x="72" y="38"/>
                    </a:lnTo>
                    <a:lnTo>
                      <a:pt x="74" y="38"/>
                    </a:lnTo>
                    <a:lnTo>
                      <a:pt x="76" y="38"/>
                    </a:lnTo>
                    <a:lnTo>
                      <a:pt x="78" y="38"/>
                    </a:lnTo>
                    <a:lnTo>
                      <a:pt x="80" y="36"/>
                    </a:lnTo>
                    <a:lnTo>
                      <a:pt x="106" y="16"/>
                    </a:lnTo>
                    <a:lnTo>
                      <a:pt x="110" y="13"/>
                    </a:lnTo>
                    <a:lnTo>
                      <a:pt x="114" y="12"/>
                    </a:lnTo>
                    <a:lnTo>
                      <a:pt x="116" y="12"/>
                    </a:lnTo>
                    <a:lnTo>
                      <a:pt x="116" y="10"/>
                    </a:lnTo>
                    <a:lnTo>
                      <a:pt x="116" y="8"/>
                    </a:lnTo>
                    <a:lnTo>
                      <a:pt x="116" y="3"/>
                    </a:lnTo>
                    <a:lnTo>
                      <a:pt x="118" y="4"/>
                    </a:lnTo>
                    <a:lnTo>
                      <a:pt x="121" y="9"/>
                    </a:lnTo>
                    <a:lnTo>
                      <a:pt x="123" y="16"/>
                    </a:lnTo>
                    <a:lnTo>
                      <a:pt x="125" y="23"/>
                    </a:lnTo>
                    <a:lnTo>
                      <a:pt x="125" y="31"/>
                    </a:lnTo>
                    <a:lnTo>
                      <a:pt x="125" y="39"/>
                    </a:lnTo>
                    <a:lnTo>
                      <a:pt x="125" y="45"/>
                    </a:lnTo>
                    <a:lnTo>
                      <a:pt x="123" y="49"/>
                    </a:lnTo>
                    <a:lnTo>
                      <a:pt x="119" y="49"/>
                    </a:lnTo>
                    <a:lnTo>
                      <a:pt x="119" y="55"/>
                    </a:lnTo>
                    <a:lnTo>
                      <a:pt x="116" y="58"/>
                    </a:lnTo>
                    <a:lnTo>
                      <a:pt x="93" y="69"/>
                    </a:lnTo>
                    <a:lnTo>
                      <a:pt x="46" y="69"/>
                    </a:lnTo>
                    <a:lnTo>
                      <a:pt x="8" y="55"/>
                    </a:lnTo>
                    <a:lnTo>
                      <a:pt x="2" y="55"/>
                    </a:lnTo>
                    <a:lnTo>
                      <a:pt x="2" y="52"/>
                    </a:lnTo>
                    <a:lnTo>
                      <a:pt x="0" y="47"/>
                    </a:lnTo>
                    <a:lnTo>
                      <a:pt x="0" y="40"/>
                    </a:lnTo>
                    <a:lnTo>
                      <a:pt x="2" y="33"/>
                    </a:lnTo>
                    <a:lnTo>
                      <a:pt x="2" y="26"/>
                    </a:lnTo>
                    <a:lnTo>
                      <a:pt x="2" y="20"/>
                    </a:lnTo>
                    <a:lnTo>
                      <a:pt x="2" y="13"/>
                    </a:lnTo>
                    <a:lnTo>
                      <a:pt x="2" y="9"/>
                    </a:lnTo>
                    <a:lnTo>
                      <a:pt x="6" y="9"/>
                    </a:lnTo>
                    <a:lnTo>
                      <a:pt x="6" y="8"/>
                    </a:lnTo>
                    <a:lnTo>
                      <a:pt x="8" y="7"/>
                    </a:lnTo>
                    <a:lnTo>
                      <a:pt x="8" y="5"/>
                    </a:lnTo>
                    <a:lnTo>
                      <a:pt x="6" y="4"/>
                    </a:lnTo>
                    <a:lnTo>
                      <a:pt x="6" y="3"/>
                    </a:lnTo>
                    <a:lnTo>
                      <a:pt x="6" y="1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600" dirty="0">
                  <a:latin typeface="Times New Roman"/>
                  <a:cs typeface="Times New Roman"/>
                </a:endParaRPr>
              </a:p>
            </p:txBody>
          </p:sp>
          <p:sp>
            <p:nvSpPr>
              <p:cNvPr id="910381" name="Freeform 39">
                <a:extLst>
                  <a:ext uri="{FF2B5EF4-FFF2-40B4-BE49-F238E27FC236}">
                    <a16:creationId xmlns:a16="http://schemas.microsoft.com/office/drawing/2014/main" id="{C2906865-29BD-484F-F5A6-6FB67E817C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22" y="3057"/>
                <a:ext cx="125" cy="69"/>
              </a:xfrm>
              <a:custGeom>
                <a:avLst/>
                <a:gdLst>
                  <a:gd name="T0" fmla="*/ 8 w 125"/>
                  <a:gd name="T1" fmla="*/ 0 h 69"/>
                  <a:gd name="T2" fmla="*/ 17 w 125"/>
                  <a:gd name="T3" fmla="*/ 8 h 69"/>
                  <a:gd name="T4" fmla="*/ 23 w 125"/>
                  <a:gd name="T5" fmla="*/ 16 h 69"/>
                  <a:gd name="T6" fmla="*/ 27 w 125"/>
                  <a:gd name="T7" fmla="*/ 21 h 69"/>
                  <a:gd name="T8" fmla="*/ 30 w 125"/>
                  <a:gd name="T9" fmla="*/ 25 h 69"/>
                  <a:gd name="T10" fmla="*/ 36 w 125"/>
                  <a:gd name="T11" fmla="*/ 27 h 69"/>
                  <a:gd name="T12" fmla="*/ 42 w 125"/>
                  <a:gd name="T13" fmla="*/ 31 h 69"/>
                  <a:gd name="T14" fmla="*/ 53 w 125"/>
                  <a:gd name="T15" fmla="*/ 34 h 69"/>
                  <a:gd name="T16" fmla="*/ 68 w 125"/>
                  <a:gd name="T17" fmla="*/ 36 h 69"/>
                  <a:gd name="T18" fmla="*/ 70 w 125"/>
                  <a:gd name="T19" fmla="*/ 36 h 69"/>
                  <a:gd name="T20" fmla="*/ 70 w 125"/>
                  <a:gd name="T21" fmla="*/ 36 h 69"/>
                  <a:gd name="T22" fmla="*/ 72 w 125"/>
                  <a:gd name="T23" fmla="*/ 38 h 69"/>
                  <a:gd name="T24" fmla="*/ 74 w 125"/>
                  <a:gd name="T25" fmla="*/ 38 h 69"/>
                  <a:gd name="T26" fmla="*/ 74 w 125"/>
                  <a:gd name="T27" fmla="*/ 38 h 69"/>
                  <a:gd name="T28" fmla="*/ 76 w 125"/>
                  <a:gd name="T29" fmla="*/ 38 h 69"/>
                  <a:gd name="T30" fmla="*/ 78 w 125"/>
                  <a:gd name="T31" fmla="*/ 38 h 69"/>
                  <a:gd name="T32" fmla="*/ 80 w 125"/>
                  <a:gd name="T33" fmla="*/ 36 h 69"/>
                  <a:gd name="T34" fmla="*/ 106 w 125"/>
                  <a:gd name="T35" fmla="*/ 16 h 69"/>
                  <a:gd name="T36" fmla="*/ 110 w 125"/>
                  <a:gd name="T37" fmla="*/ 13 h 69"/>
                  <a:gd name="T38" fmla="*/ 114 w 125"/>
                  <a:gd name="T39" fmla="*/ 12 h 69"/>
                  <a:gd name="T40" fmla="*/ 114 w 125"/>
                  <a:gd name="T41" fmla="*/ 12 h 69"/>
                  <a:gd name="T42" fmla="*/ 116 w 125"/>
                  <a:gd name="T43" fmla="*/ 12 h 69"/>
                  <a:gd name="T44" fmla="*/ 116 w 125"/>
                  <a:gd name="T45" fmla="*/ 10 h 69"/>
                  <a:gd name="T46" fmla="*/ 116 w 125"/>
                  <a:gd name="T47" fmla="*/ 10 h 69"/>
                  <a:gd name="T48" fmla="*/ 116 w 125"/>
                  <a:gd name="T49" fmla="*/ 8 h 69"/>
                  <a:gd name="T50" fmla="*/ 116 w 125"/>
                  <a:gd name="T51" fmla="*/ 3 h 69"/>
                  <a:gd name="T52" fmla="*/ 118 w 125"/>
                  <a:gd name="T53" fmla="*/ 4 h 69"/>
                  <a:gd name="T54" fmla="*/ 121 w 125"/>
                  <a:gd name="T55" fmla="*/ 9 h 69"/>
                  <a:gd name="T56" fmla="*/ 123 w 125"/>
                  <a:gd name="T57" fmla="*/ 16 h 69"/>
                  <a:gd name="T58" fmla="*/ 125 w 125"/>
                  <a:gd name="T59" fmla="*/ 23 h 69"/>
                  <a:gd name="T60" fmla="*/ 125 w 125"/>
                  <a:gd name="T61" fmla="*/ 31 h 69"/>
                  <a:gd name="T62" fmla="*/ 125 w 125"/>
                  <a:gd name="T63" fmla="*/ 39 h 69"/>
                  <a:gd name="T64" fmla="*/ 125 w 125"/>
                  <a:gd name="T65" fmla="*/ 45 h 69"/>
                  <a:gd name="T66" fmla="*/ 123 w 125"/>
                  <a:gd name="T67" fmla="*/ 49 h 69"/>
                  <a:gd name="T68" fmla="*/ 119 w 125"/>
                  <a:gd name="T69" fmla="*/ 49 h 69"/>
                  <a:gd name="T70" fmla="*/ 119 w 125"/>
                  <a:gd name="T71" fmla="*/ 55 h 69"/>
                  <a:gd name="T72" fmla="*/ 116 w 125"/>
                  <a:gd name="T73" fmla="*/ 58 h 69"/>
                  <a:gd name="T74" fmla="*/ 93 w 125"/>
                  <a:gd name="T75" fmla="*/ 69 h 69"/>
                  <a:gd name="T76" fmla="*/ 46 w 125"/>
                  <a:gd name="T77" fmla="*/ 69 h 69"/>
                  <a:gd name="T78" fmla="*/ 8 w 125"/>
                  <a:gd name="T79" fmla="*/ 55 h 69"/>
                  <a:gd name="T80" fmla="*/ 2 w 125"/>
                  <a:gd name="T81" fmla="*/ 55 h 69"/>
                  <a:gd name="T82" fmla="*/ 2 w 125"/>
                  <a:gd name="T83" fmla="*/ 52 h 69"/>
                  <a:gd name="T84" fmla="*/ 0 w 125"/>
                  <a:gd name="T85" fmla="*/ 47 h 69"/>
                  <a:gd name="T86" fmla="*/ 0 w 125"/>
                  <a:gd name="T87" fmla="*/ 40 h 69"/>
                  <a:gd name="T88" fmla="*/ 2 w 125"/>
                  <a:gd name="T89" fmla="*/ 33 h 69"/>
                  <a:gd name="T90" fmla="*/ 2 w 125"/>
                  <a:gd name="T91" fmla="*/ 26 h 69"/>
                  <a:gd name="T92" fmla="*/ 2 w 125"/>
                  <a:gd name="T93" fmla="*/ 20 h 69"/>
                  <a:gd name="T94" fmla="*/ 2 w 125"/>
                  <a:gd name="T95" fmla="*/ 13 h 69"/>
                  <a:gd name="T96" fmla="*/ 2 w 125"/>
                  <a:gd name="T97" fmla="*/ 9 h 69"/>
                  <a:gd name="T98" fmla="*/ 6 w 125"/>
                  <a:gd name="T99" fmla="*/ 9 h 69"/>
                  <a:gd name="T100" fmla="*/ 6 w 125"/>
                  <a:gd name="T101" fmla="*/ 8 h 69"/>
                  <a:gd name="T102" fmla="*/ 8 w 125"/>
                  <a:gd name="T103" fmla="*/ 7 h 69"/>
                  <a:gd name="T104" fmla="*/ 8 w 125"/>
                  <a:gd name="T105" fmla="*/ 5 h 69"/>
                  <a:gd name="T106" fmla="*/ 6 w 125"/>
                  <a:gd name="T107" fmla="*/ 4 h 69"/>
                  <a:gd name="T108" fmla="*/ 6 w 125"/>
                  <a:gd name="T109" fmla="*/ 3 h 69"/>
                  <a:gd name="T110" fmla="*/ 6 w 125"/>
                  <a:gd name="T111" fmla="*/ 1 h 69"/>
                  <a:gd name="T112" fmla="*/ 8 w 125"/>
                  <a:gd name="T113" fmla="*/ 0 h 69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</a:gdLst>
                <a:ahLst/>
                <a:cxnLst>
                  <a:cxn ang="T114">
                    <a:pos x="T0" y="T1"/>
                  </a:cxn>
                  <a:cxn ang="T115">
                    <a:pos x="T2" y="T3"/>
                  </a:cxn>
                  <a:cxn ang="T116">
                    <a:pos x="T4" y="T5"/>
                  </a:cxn>
                  <a:cxn ang="T117">
                    <a:pos x="T6" y="T7"/>
                  </a:cxn>
                  <a:cxn ang="T118">
                    <a:pos x="T8" y="T9"/>
                  </a:cxn>
                  <a:cxn ang="T119">
                    <a:pos x="T10" y="T11"/>
                  </a:cxn>
                  <a:cxn ang="T120">
                    <a:pos x="T12" y="T13"/>
                  </a:cxn>
                  <a:cxn ang="T121">
                    <a:pos x="T14" y="T15"/>
                  </a:cxn>
                  <a:cxn ang="T122">
                    <a:pos x="T16" y="T17"/>
                  </a:cxn>
                  <a:cxn ang="T123">
                    <a:pos x="T18" y="T19"/>
                  </a:cxn>
                  <a:cxn ang="T124">
                    <a:pos x="T20" y="T21"/>
                  </a:cxn>
                  <a:cxn ang="T125">
                    <a:pos x="T22" y="T23"/>
                  </a:cxn>
                  <a:cxn ang="T126">
                    <a:pos x="T24" y="T25"/>
                  </a:cxn>
                  <a:cxn ang="T127">
                    <a:pos x="T26" y="T27"/>
                  </a:cxn>
                  <a:cxn ang="T128">
                    <a:pos x="T28" y="T29"/>
                  </a:cxn>
                  <a:cxn ang="T129">
                    <a:pos x="T30" y="T31"/>
                  </a:cxn>
                  <a:cxn ang="T130">
                    <a:pos x="T32" y="T33"/>
                  </a:cxn>
                  <a:cxn ang="T131">
                    <a:pos x="T34" y="T35"/>
                  </a:cxn>
                  <a:cxn ang="T132">
                    <a:pos x="T36" y="T37"/>
                  </a:cxn>
                  <a:cxn ang="T133">
                    <a:pos x="T38" y="T39"/>
                  </a:cxn>
                  <a:cxn ang="T134">
                    <a:pos x="T40" y="T41"/>
                  </a:cxn>
                  <a:cxn ang="T135">
                    <a:pos x="T42" y="T43"/>
                  </a:cxn>
                  <a:cxn ang="T136">
                    <a:pos x="T44" y="T45"/>
                  </a:cxn>
                  <a:cxn ang="T137">
                    <a:pos x="T46" y="T47"/>
                  </a:cxn>
                  <a:cxn ang="T138">
                    <a:pos x="T48" y="T49"/>
                  </a:cxn>
                  <a:cxn ang="T139">
                    <a:pos x="T50" y="T51"/>
                  </a:cxn>
                  <a:cxn ang="T140">
                    <a:pos x="T52" y="T53"/>
                  </a:cxn>
                  <a:cxn ang="T141">
                    <a:pos x="T54" y="T55"/>
                  </a:cxn>
                  <a:cxn ang="T142">
                    <a:pos x="T56" y="T57"/>
                  </a:cxn>
                  <a:cxn ang="T143">
                    <a:pos x="T58" y="T59"/>
                  </a:cxn>
                  <a:cxn ang="T144">
                    <a:pos x="T60" y="T61"/>
                  </a:cxn>
                  <a:cxn ang="T145">
                    <a:pos x="T62" y="T63"/>
                  </a:cxn>
                  <a:cxn ang="T146">
                    <a:pos x="T64" y="T65"/>
                  </a:cxn>
                  <a:cxn ang="T147">
                    <a:pos x="T66" y="T67"/>
                  </a:cxn>
                  <a:cxn ang="T148">
                    <a:pos x="T68" y="T69"/>
                  </a:cxn>
                  <a:cxn ang="T149">
                    <a:pos x="T70" y="T71"/>
                  </a:cxn>
                  <a:cxn ang="T150">
                    <a:pos x="T72" y="T73"/>
                  </a:cxn>
                  <a:cxn ang="T151">
                    <a:pos x="T74" y="T75"/>
                  </a:cxn>
                  <a:cxn ang="T152">
                    <a:pos x="T76" y="T77"/>
                  </a:cxn>
                  <a:cxn ang="T153">
                    <a:pos x="T78" y="T79"/>
                  </a:cxn>
                  <a:cxn ang="T154">
                    <a:pos x="T80" y="T81"/>
                  </a:cxn>
                  <a:cxn ang="T155">
                    <a:pos x="T82" y="T83"/>
                  </a:cxn>
                  <a:cxn ang="T156">
                    <a:pos x="T84" y="T85"/>
                  </a:cxn>
                  <a:cxn ang="T157">
                    <a:pos x="T86" y="T87"/>
                  </a:cxn>
                  <a:cxn ang="T158">
                    <a:pos x="T88" y="T89"/>
                  </a:cxn>
                  <a:cxn ang="T159">
                    <a:pos x="T90" y="T91"/>
                  </a:cxn>
                  <a:cxn ang="T160">
                    <a:pos x="T92" y="T93"/>
                  </a:cxn>
                  <a:cxn ang="T161">
                    <a:pos x="T94" y="T95"/>
                  </a:cxn>
                  <a:cxn ang="T162">
                    <a:pos x="T96" y="T97"/>
                  </a:cxn>
                  <a:cxn ang="T163">
                    <a:pos x="T98" y="T99"/>
                  </a:cxn>
                  <a:cxn ang="T164">
                    <a:pos x="T100" y="T101"/>
                  </a:cxn>
                  <a:cxn ang="T165">
                    <a:pos x="T102" y="T103"/>
                  </a:cxn>
                  <a:cxn ang="T166">
                    <a:pos x="T104" y="T105"/>
                  </a:cxn>
                  <a:cxn ang="T167">
                    <a:pos x="T106" y="T107"/>
                  </a:cxn>
                  <a:cxn ang="T168">
                    <a:pos x="T108" y="T109"/>
                  </a:cxn>
                  <a:cxn ang="T169">
                    <a:pos x="T110" y="T111"/>
                  </a:cxn>
                  <a:cxn ang="T170">
                    <a:pos x="T112" y="T113"/>
                  </a:cxn>
                </a:cxnLst>
                <a:rect l="0" t="0" r="r" b="b"/>
                <a:pathLst>
                  <a:path w="125" h="69">
                    <a:moveTo>
                      <a:pt x="8" y="0"/>
                    </a:moveTo>
                    <a:lnTo>
                      <a:pt x="17" y="8"/>
                    </a:lnTo>
                    <a:lnTo>
                      <a:pt x="23" y="16"/>
                    </a:lnTo>
                    <a:lnTo>
                      <a:pt x="27" y="21"/>
                    </a:lnTo>
                    <a:lnTo>
                      <a:pt x="30" y="25"/>
                    </a:lnTo>
                    <a:lnTo>
                      <a:pt x="36" y="27"/>
                    </a:lnTo>
                    <a:lnTo>
                      <a:pt x="42" y="31"/>
                    </a:lnTo>
                    <a:lnTo>
                      <a:pt x="53" y="34"/>
                    </a:lnTo>
                    <a:lnTo>
                      <a:pt x="68" y="36"/>
                    </a:lnTo>
                    <a:lnTo>
                      <a:pt x="70" y="36"/>
                    </a:lnTo>
                    <a:lnTo>
                      <a:pt x="72" y="38"/>
                    </a:lnTo>
                    <a:lnTo>
                      <a:pt x="74" y="38"/>
                    </a:lnTo>
                    <a:lnTo>
                      <a:pt x="76" y="38"/>
                    </a:lnTo>
                    <a:lnTo>
                      <a:pt x="78" y="38"/>
                    </a:lnTo>
                    <a:lnTo>
                      <a:pt x="80" y="36"/>
                    </a:lnTo>
                    <a:lnTo>
                      <a:pt x="106" y="16"/>
                    </a:lnTo>
                    <a:lnTo>
                      <a:pt x="110" y="13"/>
                    </a:lnTo>
                    <a:lnTo>
                      <a:pt x="114" y="12"/>
                    </a:lnTo>
                    <a:lnTo>
                      <a:pt x="116" y="12"/>
                    </a:lnTo>
                    <a:lnTo>
                      <a:pt x="116" y="10"/>
                    </a:lnTo>
                    <a:lnTo>
                      <a:pt x="116" y="8"/>
                    </a:lnTo>
                    <a:lnTo>
                      <a:pt x="116" y="3"/>
                    </a:lnTo>
                    <a:lnTo>
                      <a:pt x="118" y="4"/>
                    </a:lnTo>
                    <a:lnTo>
                      <a:pt x="121" y="9"/>
                    </a:lnTo>
                    <a:lnTo>
                      <a:pt x="123" y="16"/>
                    </a:lnTo>
                    <a:lnTo>
                      <a:pt x="125" y="23"/>
                    </a:lnTo>
                    <a:lnTo>
                      <a:pt x="125" y="31"/>
                    </a:lnTo>
                    <a:lnTo>
                      <a:pt x="125" y="39"/>
                    </a:lnTo>
                    <a:lnTo>
                      <a:pt x="125" y="45"/>
                    </a:lnTo>
                    <a:lnTo>
                      <a:pt x="123" y="49"/>
                    </a:lnTo>
                    <a:lnTo>
                      <a:pt x="119" y="49"/>
                    </a:lnTo>
                    <a:lnTo>
                      <a:pt x="119" y="55"/>
                    </a:lnTo>
                    <a:lnTo>
                      <a:pt x="116" y="58"/>
                    </a:lnTo>
                    <a:lnTo>
                      <a:pt x="93" y="69"/>
                    </a:lnTo>
                    <a:lnTo>
                      <a:pt x="46" y="69"/>
                    </a:lnTo>
                    <a:lnTo>
                      <a:pt x="8" y="55"/>
                    </a:lnTo>
                    <a:lnTo>
                      <a:pt x="2" y="55"/>
                    </a:lnTo>
                    <a:lnTo>
                      <a:pt x="2" y="52"/>
                    </a:lnTo>
                    <a:lnTo>
                      <a:pt x="0" y="47"/>
                    </a:lnTo>
                    <a:lnTo>
                      <a:pt x="0" y="40"/>
                    </a:lnTo>
                    <a:lnTo>
                      <a:pt x="2" y="33"/>
                    </a:lnTo>
                    <a:lnTo>
                      <a:pt x="2" y="26"/>
                    </a:lnTo>
                    <a:lnTo>
                      <a:pt x="2" y="20"/>
                    </a:lnTo>
                    <a:lnTo>
                      <a:pt x="2" y="13"/>
                    </a:lnTo>
                    <a:lnTo>
                      <a:pt x="2" y="9"/>
                    </a:lnTo>
                    <a:lnTo>
                      <a:pt x="6" y="9"/>
                    </a:lnTo>
                    <a:lnTo>
                      <a:pt x="6" y="8"/>
                    </a:lnTo>
                    <a:lnTo>
                      <a:pt x="8" y="7"/>
                    </a:lnTo>
                    <a:lnTo>
                      <a:pt x="8" y="5"/>
                    </a:lnTo>
                    <a:lnTo>
                      <a:pt x="6" y="4"/>
                    </a:lnTo>
                    <a:lnTo>
                      <a:pt x="6" y="3"/>
                    </a:lnTo>
                    <a:lnTo>
                      <a:pt x="6" y="1"/>
                    </a:lnTo>
                    <a:lnTo>
                      <a:pt x="8" y="0"/>
                    </a:lnTo>
                    <a:close/>
                  </a:path>
                </a:pathLst>
              </a:custGeom>
              <a:solidFill>
                <a:srgbClr val="4C4C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600" dirty="0">
                  <a:latin typeface="Times New Roman"/>
                  <a:cs typeface="Times New Roman"/>
                </a:endParaRPr>
              </a:p>
            </p:txBody>
          </p:sp>
          <p:sp>
            <p:nvSpPr>
              <p:cNvPr id="910382" name="Freeform 40">
                <a:extLst>
                  <a:ext uri="{FF2B5EF4-FFF2-40B4-BE49-F238E27FC236}">
                    <a16:creationId xmlns:a16="http://schemas.microsoft.com/office/drawing/2014/main" id="{0B36FA0D-B0F3-FA95-95A2-4F1EF30BBA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28" y="3073"/>
                <a:ext cx="119" cy="53"/>
              </a:xfrm>
              <a:custGeom>
                <a:avLst/>
                <a:gdLst>
                  <a:gd name="T0" fmla="*/ 21 w 119"/>
                  <a:gd name="T1" fmla="*/ 46 h 53"/>
                  <a:gd name="T2" fmla="*/ 17 w 119"/>
                  <a:gd name="T3" fmla="*/ 42 h 53"/>
                  <a:gd name="T4" fmla="*/ 15 w 119"/>
                  <a:gd name="T5" fmla="*/ 37 h 53"/>
                  <a:gd name="T6" fmla="*/ 11 w 119"/>
                  <a:gd name="T7" fmla="*/ 33 h 53"/>
                  <a:gd name="T8" fmla="*/ 9 w 119"/>
                  <a:gd name="T9" fmla="*/ 29 h 53"/>
                  <a:gd name="T10" fmla="*/ 7 w 119"/>
                  <a:gd name="T11" fmla="*/ 24 h 53"/>
                  <a:gd name="T12" fmla="*/ 4 w 119"/>
                  <a:gd name="T13" fmla="*/ 20 h 53"/>
                  <a:gd name="T14" fmla="*/ 2 w 119"/>
                  <a:gd name="T15" fmla="*/ 17 h 53"/>
                  <a:gd name="T16" fmla="*/ 0 w 119"/>
                  <a:gd name="T17" fmla="*/ 11 h 53"/>
                  <a:gd name="T18" fmla="*/ 4 w 119"/>
                  <a:gd name="T19" fmla="*/ 17 h 53"/>
                  <a:gd name="T20" fmla="*/ 9 w 119"/>
                  <a:gd name="T21" fmla="*/ 23 h 53"/>
                  <a:gd name="T22" fmla="*/ 13 w 119"/>
                  <a:gd name="T23" fmla="*/ 28 h 53"/>
                  <a:gd name="T24" fmla="*/ 19 w 119"/>
                  <a:gd name="T25" fmla="*/ 35 h 53"/>
                  <a:gd name="T26" fmla="*/ 24 w 119"/>
                  <a:gd name="T27" fmla="*/ 40 h 53"/>
                  <a:gd name="T28" fmla="*/ 30 w 119"/>
                  <a:gd name="T29" fmla="*/ 44 h 53"/>
                  <a:gd name="T30" fmla="*/ 40 w 119"/>
                  <a:gd name="T31" fmla="*/ 45 h 53"/>
                  <a:gd name="T32" fmla="*/ 49 w 119"/>
                  <a:gd name="T33" fmla="*/ 45 h 53"/>
                  <a:gd name="T34" fmla="*/ 59 w 119"/>
                  <a:gd name="T35" fmla="*/ 45 h 53"/>
                  <a:gd name="T36" fmla="*/ 70 w 119"/>
                  <a:gd name="T37" fmla="*/ 44 h 53"/>
                  <a:gd name="T38" fmla="*/ 79 w 119"/>
                  <a:gd name="T39" fmla="*/ 42 h 53"/>
                  <a:gd name="T40" fmla="*/ 89 w 119"/>
                  <a:gd name="T41" fmla="*/ 40 h 53"/>
                  <a:gd name="T42" fmla="*/ 98 w 119"/>
                  <a:gd name="T43" fmla="*/ 36 h 53"/>
                  <a:gd name="T44" fmla="*/ 106 w 119"/>
                  <a:gd name="T45" fmla="*/ 32 h 53"/>
                  <a:gd name="T46" fmla="*/ 112 w 119"/>
                  <a:gd name="T47" fmla="*/ 26 h 53"/>
                  <a:gd name="T48" fmla="*/ 115 w 119"/>
                  <a:gd name="T49" fmla="*/ 18 h 53"/>
                  <a:gd name="T50" fmla="*/ 115 w 119"/>
                  <a:gd name="T51" fmla="*/ 17 h 53"/>
                  <a:gd name="T52" fmla="*/ 115 w 119"/>
                  <a:gd name="T53" fmla="*/ 14 h 53"/>
                  <a:gd name="T54" fmla="*/ 115 w 119"/>
                  <a:gd name="T55" fmla="*/ 11 h 53"/>
                  <a:gd name="T56" fmla="*/ 117 w 119"/>
                  <a:gd name="T57" fmla="*/ 9 h 53"/>
                  <a:gd name="T58" fmla="*/ 117 w 119"/>
                  <a:gd name="T59" fmla="*/ 6 h 53"/>
                  <a:gd name="T60" fmla="*/ 117 w 119"/>
                  <a:gd name="T61" fmla="*/ 5 h 53"/>
                  <a:gd name="T62" fmla="*/ 117 w 119"/>
                  <a:gd name="T63" fmla="*/ 2 h 53"/>
                  <a:gd name="T64" fmla="*/ 117 w 119"/>
                  <a:gd name="T65" fmla="*/ 0 h 53"/>
                  <a:gd name="T66" fmla="*/ 117 w 119"/>
                  <a:gd name="T67" fmla="*/ 5 h 53"/>
                  <a:gd name="T68" fmla="*/ 119 w 119"/>
                  <a:gd name="T69" fmla="*/ 10 h 53"/>
                  <a:gd name="T70" fmla="*/ 119 w 119"/>
                  <a:gd name="T71" fmla="*/ 15 h 53"/>
                  <a:gd name="T72" fmla="*/ 119 w 119"/>
                  <a:gd name="T73" fmla="*/ 19 h 53"/>
                  <a:gd name="T74" fmla="*/ 119 w 119"/>
                  <a:gd name="T75" fmla="*/ 24 h 53"/>
                  <a:gd name="T76" fmla="*/ 119 w 119"/>
                  <a:gd name="T77" fmla="*/ 28 h 53"/>
                  <a:gd name="T78" fmla="*/ 119 w 119"/>
                  <a:gd name="T79" fmla="*/ 31 h 53"/>
                  <a:gd name="T80" fmla="*/ 117 w 119"/>
                  <a:gd name="T81" fmla="*/ 33 h 53"/>
                  <a:gd name="T82" fmla="*/ 113 w 119"/>
                  <a:gd name="T83" fmla="*/ 33 h 53"/>
                  <a:gd name="T84" fmla="*/ 113 w 119"/>
                  <a:gd name="T85" fmla="*/ 39 h 53"/>
                  <a:gd name="T86" fmla="*/ 110 w 119"/>
                  <a:gd name="T87" fmla="*/ 42 h 53"/>
                  <a:gd name="T88" fmla="*/ 87 w 119"/>
                  <a:gd name="T89" fmla="*/ 53 h 53"/>
                  <a:gd name="T90" fmla="*/ 40 w 119"/>
                  <a:gd name="T91" fmla="*/ 53 h 53"/>
                  <a:gd name="T92" fmla="*/ 21 w 119"/>
                  <a:gd name="T93" fmla="*/ 46 h 53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</a:gdLst>
                <a:ahLst/>
                <a:cxnLst>
                  <a:cxn ang="T94">
                    <a:pos x="T0" y="T1"/>
                  </a:cxn>
                  <a:cxn ang="T95">
                    <a:pos x="T2" y="T3"/>
                  </a:cxn>
                  <a:cxn ang="T96">
                    <a:pos x="T4" y="T5"/>
                  </a:cxn>
                  <a:cxn ang="T97">
                    <a:pos x="T6" y="T7"/>
                  </a:cxn>
                  <a:cxn ang="T98">
                    <a:pos x="T8" y="T9"/>
                  </a:cxn>
                  <a:cxn ang="T99">
                    <a:pos x="T10" y="T11"/>
                  </a:cxn>
                  <a:cxn ang="T100">
                    <a:pos x="T12" y="T13"/>
                  </a:cxn>
                  <a:cxn ang="T101">
                    <a:pos x="T14" y="T15"/>
                  </a:cxn>
                  <a:cxn ang="T102">
                    <a:pos x="T16" y="T17"/>
                  </a:cxn>
                  <a:cxn ang="T103">
                    <a:pos x="T18" y="T19"/>
                  </a:cxn>
                  <a:cxn ang="T104">
                    <a:pos x="T20" y="T21"/>
                  </a:cxn>
                  <a:cxn ang="T105">
                    <a:pos x="T22" y="T23"/>
                  </a:cxn>
                  <a:cxn ang="T106">
                    <a:pos x="T24" y="T25"/>
                  </a:cxn>
                  <a:cxn ang="T107">
                    <a:pos x="T26" y="T27"/>
                  </a:cxn>
                  <a:cxn ang="T108">
                    <a:pos x="T28" y="T29"/>
                  </a:cxn>
                  <a:cxn ang="T109">
                    <a:pos x="T30" y="T31"/>
                  </a:cxn>
                  <a:cxn ang="T110">
                    <a:pos x="T32" y="T33"/>
                  </a:cxn>
                  <a:cxn ang="T111">
                    <a:pos x="T34" y="T35"/>
                  </a:cxn>
                  <a:cxn ang="T112">
                    <a:pos x="T36" y="T37"/>
                  </a:cxn>
                  <a:cxn ang="T113">
                    <a:pos x="T38" y="T39"/>
                  </a:cxn>
                  <a:cxn ang="T114">
                    <a:pos x="T40" y="T41"/>
                  </a:cxn>
                  <a:cxn ang="T115">
                    <a:pos x="T42" y="T43"/>
                  </a:cxn>
                  <a:cxn ang="T116">
                    <a:pos x="T44" y="T45"/>
                  </a:cxn>
                  <a:cxn ang="T117">
                    <a:pos x="T46" y="T47"/>
                  </a:cxn>
                  <a:cxn ang="T118">
                    <a:pos x="T48" y="T49"/>
                  </a:cxn>
                  <a:cxn ang="T119">
                    <a:pos x="T50" y="T51"/>
                  </a:cxn>
                  <a:cxn ang="T120">
                    <a:pos x="T52" y="T53"/>
                  </a:cxn>
                  <a:cxn ang="T121">
                    <a:pos x="T54" y="T55"/>
                  </a:cxn>
                  <a:cxn ang="T122">
                    <a:pos x="T56" y="T57"/>
                  </a:cxn>
                  <a:cxn ang="T123">
                    <a:pos x="T58" y="T59"/>
                  </a:cxn>
                  <a:cxn ang="T124">
                    <a:pos x="T60" y="T61"/>
                  </a:cxn>
                  <a:cxn ang="T125">
                    <a:pos x="T62" y="T63"/>
                  </a:cxn>
                  <a:cxn ang="T126">
                    <a:pos x="T64" y="T65"/>
                  </a:cxn>
                  <a:cxn ang="T127">
                    <a:pos x="T66" y="T67"/>
                  </a:cxn>
                  <a:cxn ang="T128">
                    <a:pos x="T68" y="T69"/>
                  </a:cxn>
                  <a:cxn ang="T129">
                    <a:pos x="T70" y="T71"/>
                  </a:cxn>
                  <a:cxn ang="T130">
                    <a:pos x="T72" y="T73"/>
                  </a:cxn>
                  <a:cxn ang="T131">
                    <a:pos x="T74" y="T75"/>
                  </a:cxn>
                  <a:cxn ang="T132">
                    <a:pos x="T76" y="T77"/>
                  </a:cxn>
                  <a:cxn ang="T133">
                    <a:pos x="T78" y="T79"/>
                  </a:cxn>
                  <a:cxn ang="T134">
                    <a:pos x="T80" y="T81"/>
                  </a:cxn>
                  <a:cxn ang="T135">
                    <a:pos x="T82" y="T83"/>
                  </a:cxn>
                  <a:cxn ang="T136">
                    <a:pos x="T84" y="T85"/>
                  </a:cxn>
                  <a:cxn ang="T137">
                    <a:pos x="T86" y="T87"/>
                  </a:cxn>
                  <a:cxn ang="T138">
                    <a:pos x="T88" y="T89"/>
                  </a:cxn>
                  <a:cxn ang="T139">
                    <a:pos x="T90" y="T91"/>
                  </a:cxn>
                  <a:cxn ang="T140">
                    <a:pos x="T92" y="T93"/>
                  </a:cxn>
                </a:cxnLst>
                <a:rect l="0" t="0" r="r" b="b"/>
                <a:pathLst>
                  <a:path w="119" h="53">
                    <a:moveTo>
                      <a:pt x="21" y="46"/>
                    </a:moveTo>
                    <a:lnTo>
                      <a:pt x="17" y="42"/>
                    </a:lnTo>
                    <a:lnTo>
                      <a:pt x="15" y="37"/>
                    </a:lnTo>
                    <a:lnTo>
                      <a:pt x="11" y="33"/>
                    </a:lnTo>
                    <a:lnTo>
                      <a:pt x="9" y="29"/>
                    </a:lnTo>
                    <a:lnTo>
                      <a:pt x="7" y="24"/>
                    </a:lnTo>
                    <a:lnTo>
                      <a:pt x="4" y="20"/>
                    </a:lnTo>
                    <a:lnTo>
                      <a:pt x="2" y="17"/>
                    </a:lnTo>
                    <a:lnTo>
                      <a:pt x="0" y="11"/>
                    </a:lnTo>
                    <a:lnTo>
                      <a:pt x="4" y="17"/>
                    </a:lnTo>
                    <a:lnTo>
                      <a:pt x="9" y="23"/>
                    </a:lnTo>
                    <a:lnTo>
                      <a:pt x="13" y="28"/>
                    </a:lnTo>
                    <a:lnTo>
                      <a:pt x="19" y="35"/>
                    </a:lnTo>
                    <a:lnTo>
                      <a:pt x="24" y="40"/>
                    </a:lnTo>
                    <a:lnTo>
                      <a:pt x="30" y="44"/>
                    </a:lnTo>
                    <a:lnTo>
                      <a:pt x="40" y="45"/>
                    </a:lnTo>
                    <a:lnTo>
                      <a:pt x="49" y="45"/>
                    </a:lnTo>
                    <a:lnTo>
                      <a:pt x="59" y="45"/>
                    </a:lnTo>
                    <a:lnTo>
                      <a:pt x="70" y="44"/>
                    </a:lnTo>
                    <a:lnTo>
                      <a:pt x="79" y="42"/>
                    </a:lnTo>
                    <a:lnTo>
                      <a:pt x="89" y="40"/>
                    </a:lnTo>
                    <a:lnTo>
                      <a:pt x="98" y="36"/>
                    </a:lnTo>
                    <a:lnTo>
                      <a:pt x="106" y="32"/>
                    </a:lnTo>
                    <a:lnTo>
                      <a:pt x="112" y="26"/>
                    </a:lnTo>
                    <a:lnTo>
                      <a:pt x="115" y="18"/>
                    </a:lnTo>
                    <a:lnTo>
                      <a:pt x="115" y="17"/>
                    </a:lnTo>
                    <a:lnTo>
                      <a:pt x="115" y="14"/>
                    </a:lnTo>
                    <a:lnTo>
                      <a:pt x="115" y="11"/>
                    </a:lnTo>
                    <a:lnTo>
                      <a:pt x="117" y="9"/>
                    </a:lnTo>
                    <a:lnTo>
                      <a:pt x="117" y="6"/>
                    </a:lnTo>
                    <a:lnTo>
                      <a:pt x="117" y="5"/>
                    </a:lnTo>
                    <a:lnTo>
                      <a:pt x="117" y="2"/>
                    </a:lnTo>
                    <a:lnTo>
                      <a:pt x="117" y="0"/>
                    </a:lnTo>
                    <a:lnTo>
                      <a:pt x="117" y="5"/>
                    </a:lnTo>
                    <a:lnTo>
                      <a:pt x="119" y="10"/>
                    </a:lnTo>
                    <a:lnTo>
                      <a:pt x="119" y="15"/>
                    </a:lnTo>
                    <a:lnTo>
                      <a:pt x="119" y="19"/>
                    </a:lnTo>
                    <a:lnTo>
                      <a:pt x="119" y="24"/>
                    </a:lnTo>
                    <a:lnTo>
                      <a:pt x="119" y="28"/>
                    </a:lnTo>
                    <a:lnTo>
                      <a:pt x="119" y="31"/>
                    </a:lnTo>
                    <a:lnTo>
                      <a:pt x="117" y="33"/>
                    </a:lnTo>
                    <a:lnTo>
                      <a:pt x="113" y="33"/>
                    </a:lnTo>
                    <a:lnTo>
                      <a:pt x="113" y="39"/>
                    </a:lnTo>
                    <a:lnTo>
                      <a:pt x="110" y="42"/>
                    </a:lnTo>
                    <a:lnTo>
                      <a:pt x="87" y="53"/>
                    </a:lnTo>
                    <a:lnTo>
                      <a:pt x="40" y="53"/>
                    </a:lnTo>
                    <a:lnTo>
                      <a:pt x="21" y="46"/>
                    </a:lnTo>
                    <a:close/>
                  </a:path>
                </a:pathLst>
              </a:custGeom>
              <a:solidFill>
                <a:srgbClr val="E6CF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600" dirty="0">
                  <a:latin typeface="Times New Roman"/>
                  <a:cs typeface="Times New Roman"/>
                </a:endParaRPr>
              </a:p>
            </p:txBody>
          </p:sp>
          <p:sp>
            <p:nvSpPr>
              <p:cNvPr id="910383" name="Freeform 41">
                <a:extLst>
                  <a:ext uri="{FF2B5EF4-FFF2-40B4-BE49-F238E27FC236}">
                    <a16:creationId xmlns:a16="http://schemas.microsoft.com/office/drawing/2014/main" id="{9D9BF198-2396-BEB0-4FE7-FA919FD25D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35" y="3062"/>
                <a:ext cx="91" cy="43"/>
              </a:xfrm>
              <a:custGeom>
                <a:avLst/>
                <a:gdLst>
                  <a:gd name="T0" fmla="*/ 91 w 91"/>
                  <a:gd name="T1" fmla="*/ 11 h 43"/>
                  <a:gd name="T2" fmla="*/ 91 w 91"/>
                  <a:gd name="T3" fmla="*/ 15 h 43"/>
                  <a:gd name="T4" fmla="*/ 91 w 91"/>
                  <a:gd name="T5" fmla="*/ 17 h 43"/>
                  <a:gd name="T6" fmla="*/ 91 w 91"/>
                  <a:gd name="T7" fmla="*/ 21 h 43"/>
                  <a:gd name="T8" fmla="*/ 89 w 91"/>
                  <a:gd name="T9" fmla="*/ 25 h 43"/>
                  <a:gd name="T10" fmla="*/ 88 w 91"/>
                  <a:gd name="T11" fmla="*/ 28 h 43"/>
                  <a:gd name="T12" fmla="*/ 86 w 91"/>
                  <a:gd name="T13" fmla="*/ 30 h 43"/>
                  <a:gd name="T14" fmla="*/ 82 w 91"/>
                  <a:gd name="T15" fmla="*/ 34 h 43"/>
                  <a:gd name="T16" fmla="*/ 78 w 91"/>
                  <a:gd name="T17" fmla="*/ 37 h 43"/>
                  <a:gd name="T18" fmla="*/ 74 w 91"/>
                  <a:gd name="T19" fmla="*/ 38 h 43"/>
                  <a:gd name="T20" fmla="*/ 69 w 91"/>
                  <a:gd name="T21" fmla="*/ 39 h 43"/>
                  <a:gd name="T22" fmla="*/ 61 w 91"/>
                  <a:gd name="T23" fmla="*/ 42 h 43"/>
                  <a:gd name="T24" fmla="*/ 55 w 91"/>
                  <a:gd name="T25" fmla="*/ 42 h 43"/>
                  <a:gd name="T26" fmla="*/ 48 w 91"/>
                  <a:gd name="T27" fmla="*/ 43 h 43"/>
                  <a:gd name="T28" fmla="*/ 42 w 91"/>
                  <a:gd name="T29" fmla="*/ 43 h 43"/>
                  <a:gd name="T30" fmla="*/ 34 w 91"/>
                  <a:gd name="T31" fmla="*/ 40 h 43"/>
                  <a:gd name="T32" fmla="*/ 29 w 91"/>
                  <a:gd name="T33" fmla="*/ 38 h 43"/>
                  <a:gd name="T34" fmla="*/ 23 w 91"/>
                  <a:gd name="T35" fmla="*/ 34 h 43"/>
                  <a:gd name="T36" fmla="*/ 19 w 91"/>
                  <a:gd name="T37" fmla="*/ 29 h 43"/>
                  <a:gd name="T38" fmla="*/ 15 w 91"/>
                  <a:gd name="T39" fmla="*/ 25 h 43"/>
                  <a:gd name="T40" fmla="*/ 12 w 91"/>
                  <a:gd name="T41" fmla="*/ 20 h 43"/>
                  <a:gd name="T42" fmla="*/ 8 w 91"/>
                  <a:gd name="T43" fmla="*/ 15 h 43"/>
                  <a:gd name="T44" fmla="*/ 6 w 91"/>
                  <a:gd name="T45" fmla="*/ 9 h 43"/>
                  <a:gd name="T46" fmla="*/ 2 w 91"/>
                  <a:gd name="T47" fmla="*/ 4 h 43"/>
                  <a:gd name="T48" fmla="*/ 0 w 91"/>
                  <a:gd name="T49" fmla="*/ 0 h 43"/>
                  <a:gd name="T50" fmla="*/ 6 w 91"/>
                  <a:gd name="T51" fmla="*/ 7 h 43"/>
                  <a:gd name="T52" fmla="*/ 12 w 91"/>
                  <a:gd name="T53" fmla="*/ 12 h 43"/>
                  <a:gd name="T54" fmla="*/ 15 w 91"/>
                  <a:gd name="T55" fmla="*/ 17 h 43"/>
                  <a:gd name="T56" fmla="*/ 19 w 91"/>
                  <a:gd name="T57" fmla="*/ 21 h 43"/>
                  <a:gd name="T58" fmla="*/ 23 w 91"/>
                  <a:gd name="T59" fmla="*/ 24 h 43"/>
                  <a:gd name="T60" fmla="*/ 31 w 91"/>
                  <a:gd name="T61" fmla="*/ 26 h 43"/>
                  <a:gd name="T62" fmla="*/ 40 w 91"/>
                  <a:gd name="T63" fmla="*/ 29 h 43"/>
                  <a:gd name="T64" fmla="*/ 55 w 91"/>
                  <a:gd name="T65" fmla="*/ 31 h 43"/>
                  <a:gd name="T66" fmla="*/ 57 w 91"/>
                  <a:gd name="T67" fmla="*/ 31 h 43"/>
                  <a:gd name="T68" fmla="*/ 57 w 91"/>
                  <a:gd name="T69" fmla="*/ 31 h 43"/>
                  <a:gd name="T70" fmla="*/ 59 w 91"/>
                  <a:gd name="T71" fmla="*/ 33 h 43"/>
                  <a:gd name="T72" fmla="*/ 61 w 91"/>
                  <a:gd name="T73" fmla="*/ 33 h 43"/>
                  <a:gd name="T74" fmla="*/ 61 w 91"/>
                  <a:gd name="T75" fmla="*/ 33 h 43"/>
                  <a:gd name="T76" fmla="*/ 63 w 91"/>
                  <a:gd name="T77" fmla="*/ 33 h 43"/>
                  <a:gd name="T78" fmla="*/ 65 w 91"/>
                  <a:gd name="T79" fmla="*/ 33 h 43"/>
                  <a:gd name="T80" fmla="*/ 67 w 91"/>
                  <a:gd name="T81" fmla="*/ 31 h 43"/>
                  <a:gd name="T82" fmla="*/ 91 w 91"/>
                  <a:gd name="T83" fmla="*/ 11 h 43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0" t="0" r="r" b="b"/>
                <a:pathLst>
                  <a:path w="91" h="43">
                    <a:moveTo>
                      <a:pt x="91" y="11"/>
                    </a:moveTo>
                    <a:lnTo>
                      <a:pt x="91" y="15"/>
                    </a:lnTo>
                    <a:lnTo>
                      <a:pt x="91" y="17"/>
                    </a:lnTo>
                    <a:lnTo>
                      <a:pt x="91" y="21"/>
                    </a:lnTo>
                    <a:lnTo>
                      <a:pt x="89" y="25"/>
                    </a:lnTo>
                    <a:lnTo>
                      <a:pt x="88" y="28"/>
                    </a:lnTo>
                    <a:lnTo>
                      <a:pt x="86" y="30"/>
                    </a:lnTo>
                    <a:lnTo>
                      <a:pt x="82" y="34"/>
                    </a:lnTo>
                    <a:lnTo>
                      <a:pt x="78" y="37"/>
                    </a:lnTo>
                    <a:lnTo>
                      <a:pt x="74" y="38"/>
                    </a:lnTo>
                    <a:lnTo>
                      <a:pt x="69" y="39"/>
                    </a:lnTo>
                    <a:lnTo>
                      <a:pt x="61" y="42"/>
                    </a:lnTo>
                    <a:lnTo>
                      <a:pt x="55" y="42"/>
                    </a:lnTo>
                    <a:lnTo>
                      <a:pt x="48" y="43"/>
                    </a:lnTo>
                    <a:lnTo>
                      <a:pt x="42" y="43"/>
                    </a:lnTo>
                    <a:lnTo>
                      <a:pt x="34" y="40"/>
                    </a:lnTo>
                    <a:lnTo>
                      <a:pt x="29" y="38"/>
                    </a:lnTo>
                    <a:lnTo>
                      <a:pt x="23" y="34"/>
                    </a:lnTo>
                    <a:lnTo>
                      <a:pt x="19" y="29"/>
                    </a:lnTo>
                    <a:lnTo>
                      <a:pt x="15" y="25"/>
                    </a:lnTo>
                    <a:lnTo>
                      <a:pt x="12" y="20"/>
                    </a:lnTo>
                    <a:lnTo>
                      <a:pt x="8" y="15"/>
                    </a:lnTo>
                    <a:lnTo>
                      <a:pt x="6" y="9"/>
                    </a:lnTo>
                    <a:lnTo>
                      <a:pt x="2" y="4"/>
                    </a:lnTo>
                    <a:lnTo>
                      <a:pt x="0" y="0"/>
                    </a:lnTo>
                    <a:lnTo>
                      <a:pt x="6" y="7"/>
                    </a:lnTo>
                    <a:lnTo>
                      <a:pt x="12" y="12"/>
                    </a:lnTo>
                    <a:lnTo>
                      <a:pt x="15" y="17"/>
                    </a:lnTo>
                    <a:lnTo>
                      <a:pt x="19" y="21"/>
                    </a:lnTo>
                    <a:lnTo>
                      <a:pt x="23" y="24"/>
                    </a:lnTo>
                    <a:lnTo>
                      <a:pt x="31" y="26"/>
                    </a:lnTo>
                    <a:lnTo>
                      <a:pt x="40" y="29"/>
                    </a:lnTo>
                    <a:lnTo>
                      <a:pt x="55" y="31"/>
                    </a:lnTo>
                    <a:lnTo>
                      <a:pt x="57" y="31"/>
                    </a:lnTo>
                    <a:lnTo>
                      <a:pt x="59" y="33"/>
                    </a:lnTo>
                    <a:lnTo>
                      <a:pt x="61" y="33"/>
                    </a:lnTo>
                    <a:lnTo>
                      <a:pt x="63" y="33"/>
                    </a:lnTo>
                    <a:lnTo>
                      <a:pt x="65" y="33"/>
                    </a:lnTo>
                    <a:lnTo>
                      <a:pt x="67" y="31"/>
                    </a:lnTo>
                    <a:lnTo>
                      <a:pt x="91" y="11"/>
                    </a:lnTo>
                    <a:close/>
                  </a:path>
                </a:pathLst>
              </a:custGeom>
              <a:solidFill>
                <a:srgbClr val="E3D9D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600" dirty="0">
                  <a:latin typeface="Times New Roman"/>
                  <a:cs typeface="Times New Roman"/>
                </a:endParaRPr>
              </a:p>
            </p:txBody>
          </p:sp>
        </p:grpSp>
      </p:grpSp>
      <p:sp>
        <p:nvSpPr>
          <p:cNvPr id="910384" name="Rectangle 42">
            <a:extLst>
              <a:ext uri="{FF2B5EF4-FFF2-40B4-BE49-F238E27FC236}">
                <a16:creationId xmlns:a16="http://schemas.microsoft.com/office/drawing/2014/main" id="{A8F7A10B-BA6F-889E-05E3-2D4CFC0829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9200" y="4648200"/>
            <a:ext cx="2514600" cy="152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pPr indent="14288" algn="l">
              <a:spcBef>
                <a:spcPct val="60000"/>
              </a:spcBef>
              <a:buClr>
                <a:srgbClr val="006600"/>
              </a:buClr>
              <a:buSzPct val="100000"/>
              <a:buFont typeface="Wingdings" charset="0"/>
              <a:buNone/>
              <a:defRPr/>
            </a:pPr>
            <a:r>
              <a:rPr lang="en-US" sz="1600" dirty="0">
                <a:latin typeface="Times New Roman"/>
                <a:cs typeface="Times New Roman"/>
              </a:rPr>
              <a:t>Anything that can possibly go wrong, will</a:t>
            </a:r>
          </a:p>
          <a:p>
            <a:pPr indent="14288" algn="l">
              <a:spcBef>
                <a:spcPct val="60000"/>
              </a:spcBef>
              <a:buClr>
                <a:srgbClr val="006600"/>
              </a:buClr>
              <a:buSzPct val="100000"/>
              <a:buFont typeface="Wingdings" charset="0"/>
              <a:buNone/>
              <a:defRPr/>
            </a:pPr>
            <a:r>
              <a:rPr lang="en-US" sz="1600" dirty="0">
                <a:latin typeface="Times New Roman"/>
                <a:cs typeface="Times New Roman"/>
              </a:rPr>
              <a:t>(Murphy’s Law)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0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cs typeface="+mj-cs"/>
              </a:rPr>
              <a:t>Things to do</a:t>
            </a:r>
          </a:p>
        </p:txBody>
      </p:sp>
      <p:sp>
        <p:nvSpPr>
          <p:cNvPr id="9594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838200"/>
            <a:ext cx="8610600" cy="1666875"/>
          </a:xfrm>
        </p:spPr>
        <p:txBody>
          <a:bodyPr/>
          <a:lstStyle/>
          <a:p>
            <a:pPr marL="0" indent="0">
              <a:spcBef>
                <a:spcPct val="75000"/>
              </a:spcBef>
              <a:buClrTx/>
              <a:buSzPct val="100000"/>
              <a:buNone/>
              <a:defRPr/>
            </a:pPr>
            <a:r>
              <a:rPr lang="en-US" u="sng" dirty="0">
                <a:cs typeface="+mn-cs"/>
              </a:rPr>
              <a:t>Getting started</a:t>
            </a:r>
          </a:p>
          <a:p>
            <a:pPr>
              <a:spcBef>
                <a:spcPts val="1020"/>
              </a:spcBef>
              <a:buClrTx/>
              <a:buSzPct val="100000"/>
              <a:buFont typeface="Arial"/>
              <a:buChar char="•"/>
              <a:defRPr/>
            </a:pPr>
            <a:r>
              <a:rPr lang="en-US" dirty="0">
                <a:cs typeface="+mn-cs"/>
              </a:rPr>
              <a:t>Visit the course website</a:t>
            </a:r>
          </a:p>
          <a:p>
            <a:pPr>
              <a:spcBef>
                <a:spcPts val="1020"/>
              </a:spcBef>
              <a:buClrTx/>
              <a:buSzPct val="100000"/>
              <a:buFont typeface="Arial"/>
              <a:buChar char="•"/>
              <a:defRPr/>
            </a:pPr>
            <a:r>
              <a:rPr lang="en-US" dirty="0">
                <a:cs typeface="+mn-cs"/>
              </a:rPr>
              <a:t>Install Java + VS Code on your computer</a:t>
            </a:r>
            <a:br>
              <a:rPr lang="en-US" dirty="0">
                <a:cs typeface="+mn-cs"/>
              </a:rPr>
            </a:br>
            <a:r>
              <a:rPr lang="en-US" dirty="0">
                <a:cs typeface="+mn-cs"/>
              </a:rPr>
              <a:t>(</a:t>
            </a:r>
            <a:r>
              <a:rPr lang="en-US" i="1" dirty="0">
                <a:cs typeface="+mn-cs"/>
              </a:rPr>
              <a:t>Safe Landing Tutorial</a:t>
            </a:r>
            <a:r>
              <a:rPr lang="en-US" dirty="0">
                <a:cs typeface="+mn-cs"/>
              </a:rPr>
              <a:t>)</a:t>
            </a:r>
          </a:p>
          <a:p>
            <a:pPr>
              <a:spcBef>
                <a:spcPct val="75000"/>
              </a:spcBef>
              <a:buClrTx/>
              <a:buSzPct val="100000"/>
              <a:buFont typeface="Arial"/>
              <a:buChar char="•"/>
              <a:defRPr/>
            </a:pPr>
            <a:endParaRPr lang="en-US" dirty="0">
              <a:cs typeface="+mn-cs"/>
            </a:endParaRPr>
          </a:p>
        </p:txBody>
      </p:sp>
      <p:pic>
        <p:nvPicPr>
          <p:cNvPr id="76803" name="Picture 5" descr="homework_hel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28600"/>
            <a:ext cx="2276475" cy="227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284018" y="2819400"/>
            <a:ext cx="8610600" cy="19050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269875" indent="-269875" algn="l" rtl="0"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6600"/>
              </a:buClr>
              <a:buSzPct val="60000"/>
              <a:buFont typeface="Wingdings" charset="0"/>
              <a:buChar char="n"/>
              <a:defRPr>
                <a:solidFill>
                  <a:schemeClr val="tx1"/>
                </a:solidFill>
                <a:latin typeface="Times New Roman"/>
                <a:ea typeface="ＭＳ Ｐゴシック" charset="0"/>
                <a:cs typeface="ＭＳ Ｐゴシック" charset="0"/>
              </a:defRPr>
            </a:lvl1pPr>
            <a:lvl2pPr marL="630238" indent="-198438" algn="l" rtl="0"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0099"/>
              </a:buClr>
              <a:buSzPct val="75000"/>
              <a:buFont typeface="Wingdings" charset="0"/>
              <a:buChar char="l"/>
              <a:defRPr>
                <a:solidFill>
                  <a:schemeClr val="tx1"/>
                </a:solidFill>
                <a:latin typeface="Times New Roman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75000"/>
              <a:buFont typeface="Wingdings" charset="0"/>
              <a:buChar char="q"/>
              <a:defRPr>
                <a:solidFill>
                  <a:schemeClr val="tx1"/>
                </a:solidFill>
                <a:latin typeface="Times New Roman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charset="0"/>
              <a:buChar char="n"/>
              <a:defRPr>
                <a:solidFill>
                  <a:schemeClr val="tx1"/>
                </a:solidFill>
                <a:latin typeface="Times New Roman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charset="0"/>
              <a:buChar char="n"/>
              <a:defRPr>
                <a:solidFill>
                  <a:schemeClr val="tx1"/>
                </a:solidFill>
                <a:latin typeface="Times New Roman"/>
                <a:ea typeface="ＭＳ Ｐゴシック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spcBef>
                <a:spcPct val="75000"/>
              </a:spcBef>
              <a:buClrTx/>
              <a:buSzPct val="100000"/>
              <a:buNone/>
              <a:defRPr/>
            </a:pPr>
            <a:r>
              <a:rPr lang="en-US" u="sng" dirty="0">
                <a:cs typeface="+mn-cs"/>
              </a:rPr>
              <a:t>Homework 1</a:t>
            </a:r>
          </a:p>
          <a:p>
            <a:pPr>
              <a:spcBef>
                <a:spcPts val="1020"/>
              </a:spcBef>
              <a:buClrTx/>
              <a:buSzPct val="100000"/>
              <a:buFont typeface="Arial"/>
              <a:buChar char="•"/>
              <a:defRPr/>
            </a:pPr>
            <a:r>
              <a:rPr lang="en-US" dirty="0">
                <a:cs typeface="+mn-cs"/>
              </a:rPr>
              <a:t>Play with an existing Java program</a:t>
            </a:r>
          </a:p>
          <a:p>
            <a:pPr>
              <a:spcBef>
                <a:spcPts val="1020"/>
              </a:spcBef>
              <a:buClrTx/>
              <a:buSzPct val="100000"/>
              <a:buFont typeface="Arial"/>
              <a:buChar char="•"/>
              <a:defRPr/>
            </a:pPr>
            <a:r>
              <a:rPr lang="en-US" dirty="0">
                <a:cs typeface="+mn-cs"/>
              </a:rPr>
              <a:t>Experience debugging</a:t>
            </a:r>
          </a:p>
          <a:p>
            <a:pPr>
              <a:spcBef>
                <a:spcPts val="1020"/>
              </a:spcBef>
              <a:buClrTx/>
              <a:buSzPct val="100000"/>
              <a:buFont typeface="Arial"/>
              <a:buChar char="•"/>
              <a:defRPr/>
            </a:pPr>
            <a:r>
              <a:rPr lang="en-US" dirty="0">
                <a:cs typeface="+mn-cs"/>
              </a:rPr>
              <a:t>Write a few simple programs</a:t>
            </a:r>
          </a:p>
          <a:p>
            <a:pPr>
              <a:spcBef>
                <a:spcPts val="1020"/>
              </a:spcBef>
              <a:buClrTx/>
              <a:buSzPct val="100000"/>
              <a:buFont typeface="Arial"/>
              <a:buChar char="•"/>
              <a:defRPr/>
            </a:pPr>
            <a:r>
              <a:rPr lang="en-US" dirty="0">
                <a:cs typeface="+mn-cs"/>
              </a:rPr>
              <a:t>Further instructions: see the course website.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cs typeface="+mj-cs"/>
              </a:rPr>
              <a:t>Course Website (“Moodle”)</a:t>
            </a:r>
          </a:p>
        </p:txBody>
      </p:sp>
      <p:sp>
        <p:nvSpPr>
          <p:cNvPr id="94720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28600" y="914400"/>
            <a:ext cx="8610600" cy="2438400"/>
          </a:xfrm>
        </p:spPr>
        <p:txBody>
          <a:bodyPr/>
          <a:lstStyle/>
          <a:p>
            <a:pPr marL="0" indent="0">
              <a:buSzPct val="100000"/>
              <a:buNone/>
              <a:defRPr/>
            </a:pPr>
            <a:r>
              <a:rPr lang="en-US" sz="2000" u="sng" dirty="0">
                <a:cs typeface="+mn-cs"/>
              </a:rPr>
              <a:t>Contents:</a:t>
            </a:r>
          </a:p>
          <a:p>
            <a:pPr>
              <a:defRPr/>
            </a:pPr>
            <a:r>
              <a:rPr lang="en-US" dirty="0">
                <a:cs typeface="+mn-cs"/>
              </a:rPr>
              <a:t>Lecture slides + code</a:t>
            </a:r>
          </a:p>
          <a:p>
            <a:pPr>
              <a:defRPr/>
            </a:pPr>
            <a:r>
              <a:rPr lang="en-US" dirty="0">
                <a:cs typeface="+mn-cs"/>
              </a:rPr>
              <a:t>HW documents + code</a:t>
            </a:r>
          </a:p>
          <a:p>
            <a:pPr>
              <a:defRPr/>
            </a:pPr>
            <a:r>
              <a:rPr lang="en-US" dirty="0">
                <a:cs typeface="+mn-cs"/>
              </a:rPr>
              <a:t>Course announcements</a:t>
            </a:r>
          </a:p>
          <a:p>
            <a:pPr>
              <a:defRPr/>
            </a:pPr>
            <a:r>
              <a:rPr lang="en-US" dirty="0">
                <a:cs typeface="+mn-cs"/>
              </a:rPr>
              <a:t>HW submission / grades</a:t>
            </a:r>
            <a:endParaRPr lang="en-US" sz="1600" dirty="0">
              <a:cs typeface="+mn-cs"/>
            </a:endParaRPr>
          </a:p>
          <a:p>
            <a:pPr marL="0" indent="0">
              <a:buSzPct val="100000"/>
              <a:buNone/>
              <a:defRPr/>
            </a:pPr>
            <a:endParaRPr lang="en-US" sz="2000" u="sng" dirty="0"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1D274D-C31E-FF47-89D9-1ED2A099EC21}"/>
              </a:ext>
            </a:extLst>
          </p:cNvPr>
          <p:cNvSpPr txBox="1"/>
          <p:nvPr/>
        </p:nvSpPr>
        <p:spPr>
          <a:xfrm>
            <a:off x="381000" y="3492348"/>
            <a:ext cx="7620000" cy="1905000"/>
          </a:xfrm>
          <a:prstGeom prst="rect">
            <a:avLst/>
          </a:prstGeom>
          <a:solidFill>
            <a:srgbClr val="FFF7DA"/>
          </a:solidFill>
        </p:spPr>
        <p:txBody>
          <a:bodyPr wrap="square" lIns="216000" tIns="108000" bIns="108000" rtlCol="0">
            <a:noAutofit/>
          </a:bodyPr>
          <a:lstStyle/>
          <a:p>
            <a:pPr marL="0" indent="0" algn="l">
              <a:spcBef>
                <a:spcPts val="600"/>
              </a:spcBef>
              <a:buSzPct val="100000"/>
              <a:buNone/>
              <a:defRPr/>
            </a:pPr>
            <a:r>
              <a:rPr lang="en-US" sz="20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Important:</a:t>
            </a:r>
          </a:p>
          <a:p>
            <a:pPr algn="l">
              <a:spcBef>
                <a:spcPts val="600"/>
              </a:spcBef>
              <a:buSzPct val="100000"/>
              <a:defRPr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only formal and abiding channel of communications between the course team and the students is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course web site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spcBef>
                <a:spcPts val="600"/>
              </a:spcBef>
              <a:buSzPct val="100000"/>
              <a:defRPr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is said orally by the course staff about HW, exams, requirements, grading, deadlines – is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tentative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What is written in the web site is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formal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884069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cs typeface="+mj-cs"/>
              </a:rPr>
              <a:t>Q&amp;A Forums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48CADDE-F1C0-0443-8859-9DFB84A9CA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838200"/>
            <a:ext cx="8610600" cy="3124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pPr marL="269875" indent="-269875" algn="l">
              <a:spcBef>
                <a:spcPct val="60000"/>
              </a:spcBef>
              <a:buClr>
                <a:srgbClr val="006600"/>
              </a:buClr>
              <a:buSzPct val="60000"/>
              <a:defRPr/>
            </a:pPr>
            <a:r>
              <a:rPr lang="en-US" sz="2000" u="sng" dirty="0">
                <a:solidFill>
                  <a:srgbClr val="000000"/>
                </a:solidFill>
                <a:latin typeface="Times New Roman"/>
                <a:cs typeface="Times New Roman"/>
              </a:rPr>
              <a:t>How to ask questions</a:t>
            </a:r>
          </a:p>
          <a:p>
            <a:pPr marL="285750" indent="-285750" algn="l">
              <a:spcBef>
                <a:spcPct val="60000"/>
              </a:spcBef>
              <a:buSzPct val="100000"/>
              <a:buFont typeface="Arial"/>
              <a:buChar char="•"/>
              <a:defRPr/>
            </a:pPr>
            <a:r>
              <a:rPr lang="en-US" dirty="0">
                <a:solidFill>
                  <a:srgbClr val="000000"/>
                </a:solidFill>
                <a:latin typeface="Times New Roman"/>
                <a:cs typeface="Times New Roman"/>
              </a:rPr>
              <a:t>Find the relevant forum, by week</a:t>
            </a:r>
          </a:p>
          <a:p>
            <a:pPr marL="285750" indent="-285750" algn="l">
              <a:spcBef>
                <a:spcPct val="60000"/>
              </a:spcBef>
              <a:buSzPct val="100000"/>
              <a:buFont typeface="Arial"/>
              <a:buChar char="•"/>
              <a:defRPr/>
            </a:pPr>
            <a:r>
              <a:rPr lang="en-US" dirty="0">
                <a:solidFill>
                  <a:srgbClr val="000000"/>
                </a:solidFill>
                <a:latin typeface="Times New Roman"/>
                <a:cs typeface="Times New Roman"/>
              </a:rPr>
              <a:t>Read existing posts (questions, answers)</a:t>
            </a:r>
          </a:p>
          <a:p>
            <a:pPr marL="285750" indent="-285750" algn="l">
              <a:spcBef>
                <a:spcPct val="60000"/>
              </a:spcBef>
              <a:buSzPct val="100000"/>
              <a:buFont typeface="Arial"/>
              <a:buChar char="•"/>
              <a:defRPr/>
            </a:pPr>
            <a:r>
              <a:rPr lang="en-US" dirty="0">
                <a:solidFill>
                  <a:srgbClr val="000000"/>
                </a:solidFill>
                <a:latin typeface="Times New Roman"/>
                <a:cs typeface="Times New Roman"/>
              </a:rPr>
              <a:t>If needed, post a question</a:t>
            </a:r>
          </a:p>
          <a:p>
            <a:pPr marL="285750" indent="-285750" algn="l">
              <a:spcBef>
                <a:spcPct val="60000"/>
              </a:spcBef>
              <a:buSzPct val="100000"/>
              <a:buFont typeface="Arial"/>
              <a:buChar char="•"/>
              <a:defRPr/>
            </a:pPr>
            <a:r>
              <a:rPr lang="en-US" dirty="0">
                <a:solidFill>
                  <a:srgbClr val="000000"/>
                </a:solidFill>
                <a:latin typeface="Times New Roman"/>
                <a:cs typeface="Times New Roman"/>
              </a:rPr>
              <a:t>You’ll get an answer within a few hours, from a TA or from another student</a:t>
            </a:r>
          </a:p>
          <a:p>
            <a:pPr marL="285750" indent="-285750" algn="l">
              <a:spcBef>
                <a:spcPct val="60000"/>
              </a:spcBef>
              <a:buSzPct val="100000"/>
              <a:buFont typeface="Arial"/>
              <a:buChar char="•"/>
              <a:defRPr/>
            </a:pPr>
            <a:r>
              <a:rPr lang="en-US" dirty="0">
                <a:solidFill>
                  <a:srgbClr val="000000"/>
                </a:solidFill>
                <a:latin typeface="Times New Roman"/>
                <a:cs typeface="Times New Roman"/>
              </a:rPr>
              <a:t>Feel free to answer questions, if you think that your answer will be useful</a:t>
            </a:r>
          </a:p>
          <a:p>
            <a:pPr marL="285750" indent="-285750" algn="l">
              <a:spcBef>
                <a:spcPct val="60000"/>
              </a:spcBef>
              <a:buSzPct val="100000"/>
              <a:buFont typeface="Arial"/>
              <a:buChar char="•"/>
              <a:defRPr/>
            </a:pPr>
            <a:r>
              <a:rPr lang="en-US" dirty="0">
                <a:solidFill>
                  <a:srgbClr val="000000"/>
                </a:solidFill>
                <a:latin typeface="Times New Roman"/>
                <a:cs typeface="Times New Roman"/>
              </a:rPr>
              <a:t>Avoid clutter, keep the channel clean</a:t>
            </a:r>
          </a:p>
          <a:p>
            <a:pPr marL="285750" indent="-285750" algn="l">
              <a:spcBef>
                <a:spcPct val="60000"/>
              </a:spcBef>
              <a:buSzPct val="100000"/>
              <a:buFont typeface="Arial"/>
              <a:buChar char="•"/>
              <a:defRPr/>
            </a:pPr>
            <a:r>
              <a:rPr lang="en-US" dirty="0">
                <a:solidFill>
                  <a:srgbClr val="000000"/>
                </a:solidFill>
                <a:latin typeface="Times New Roman"/>
                <a:cs typeface="Times New Roman"/>
              </a:rPr>
              <a:t>Use English (whatever is your language level – let’s practice!)</a:t>
            </a:r>
          </a:p>
          <a:p>
            <a:pPr marL="285750" indent="-285750" algn="l">
              <a:spcBef>
                <a:spcPct val="60000"/>
              </a:spcBef>
              <a:buSzPct val="100000"/>
              <a:buFont typeface="Arial"/>
              <a:buChar char="•"/>
              <a:defRPr/>
            </a:pPr>
            <a:endParaRPr lang="en-US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895086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algn="l" rtl="1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>
                <a:cs typeface="+mj-cs"/>
              </a:rPr>
              <a:t>Individual work</a:t>
            </a:r>
          </a:p>
        </p:txBody>
      </p:sp>
      <p:sp>
        <p:nvSpPr>
          <p:cNvPr id="7680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28600" y="838200"/>
            <a:ext cx="8610600" cy="4038600"/>
          </a:xfrm>
        </p:spPr>
        <p:txBody>
          <a:bodyPr/>
          <a:lstStyle/>
          <a:p>
            <a:pPr marL="0" indent="0">
              <a:buClrTx/>
              <a:buSzPct val="100000"/>
              <a:buNone/>
              <a:defRPr/>
            </a:pPr>
            <a:r>
              <a:rPr lang="en-US" sz="2000" dirty="0">
                <a:cs typeface="+mn-cs"/>
              </a:rPr>
              <a:t>Read the </a:t>
            </a:r>
            <a:r>
              <a:rPr lang="en-US" sz="2000" dirty="0">
                <a:cs typeface="+mn-cs"/>
                <a:hlinkClick r:id="rId3"/>
              </a:rPr>
              <a:t>course honor code</a:t>
            </a:r>
            <a:endParaRPr lang="en-US" sz="2000" dirty="0">
              <a:cs typeface="+mn-cs"/>
            </a:endParaRPr>
          </a:p>
          <a:p>
            <a:pPr marL="0" indent="0">
              <a:buNone/>
              <a:defRPr/>
            </a:pPr>
            <a:endParaRPr lang="en-US" sz="2000" dirty="0"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cs typeface="+mj-cs"/>
              </a:rPr>
              <a:t>Textbooks</a:t>
            </a:r>
          </a:p>
        </p:txBody>
      </p:sp>
      <p:grpSp>
        <p:nvGrpSpPr>
          <p:cNvPr id="16394" name="Group 10"/>
          <p:cNvGrpSpPr>
            <a:grpSpLocks/>
          </p:cNvGrpSpPr>
          <p:nvPr/>
        </p:nvGrpSpPr>
        <p:grpSpPr bwMode="auto">
          <a:xfrm>
            <a:off x="4883150" y="948159"/>
            <a:ext cx="3657600" cy="5289550"/>
            <a:chOff x="3076" y="768"/>
            <a:chExt cx="2304" cy="3332"/>
          </a:xfrm>
        </p:grpSpPr>
        <p:pic>
          <p:nvPicPr>
            <p:cNvPr id="80903" name="Picture 5" descr="Bouquet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20" y="768"/>
              <a:ext cx="2136" cy="268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blipFill dpi="0" rotWithShape="0">
                    <a:blip/>
                    <a:srcRect/>
                    <a:tile tx="0" ty="0" sx="100000" sy="100000" flip="none" algn="tl"/>
                  </a:blip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sp>
          <p:nvSpPr>
            <p:cNvPr id="80904" name="Rectangle 10"/>
            <p:cNvSpPr>
              <a:spLocks noChangeArrowheads="1"/>
            </p:cNvSpPr>
            <p:nvPr/>
          </p:nvSpPr>
          <p:spPr bwMode="auto">
            <a:xfrm>
              <a:off x="3076" y="3572"/>
              <a:ext cx="2304" cy="5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2075" tIns="46038" rIns="92075" bIns="46038"/>
            <a:lstStyle/>
            <a:p>
              <a:pPr marL="342900" indent="-342900">
                <a:lnSpc>
                  <a:spcPct val="90000"/>
                </a:lnSpc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charset="0"/>
                <a:buNone/>
                <a:defRPr/>
              </a:pPr>
              <a:r>
                <a:rPr lang="en-US" sz="2000" dirty="0">
                  <a:latin typeface="Times New Roman"/>
                  <a:cs typeface="Times New Roman"/>
                </a:rPr>
                <a:t>For students with Java experience</a:t>
              </a:r>
            </a:p>
            <a:p>
              <a:pPr marL="342900" indent="-342900">
                <a:lnSpc>
                  <a:spcPct val="90000"/>
                </a:lnSpc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charset="0"/>
                <a:buNone/>
                <a:defRPr/>
              </a:pPr>
              <a:r>
                <a:rPr lang="en-US" sz="1600" dirty="0">
                  <a:latin typeface="Times New Roman"/>
                  <a:cs typeface="Times New Roman"/>
                </a:rPr>
                <a:t>(a classic)</a:t>
              </a:r>
              <a:br>
                <a:rPr lang="en-US" sz="1600" dirty="0">
                  <a:latin typeface="Times New Roman"/>
                  <a:cs typeface="Times New Roman"/>
                </a:rPr>
              </a:br>
              <a:br>
                <a:rPr lang="en-US" sz="1600" dirty="0">
                  <a:latin typeface="Times New Roman"/>
                  <a:cs typeface="Times New Roman"/>
                </a:rPr>
              </a:br>
              <a:endParaRPr lang="en-US" sz="1600" dirty="0">
                <a:latin typeface="Times New Roman"/>
                <a:cs typeface="Times New Roman"/>
              </a:endParaRPr>
            </a:p>
          </p:txBody>
        </p:sp>
      </p:grpSp>
      <p:grpSp>
        <p:nvGrpSpPr>
          <p:cNvPr id="2" name="Group 1"/>
          <p:cNvGrpSpPr>
            <a:grpSpLocks/>
          </p:cNvGrpSpPr>
          <p:nvPr/>
        </p:nvGrpSpPr>
        <p:grpSpPr bwMode="auto">
          <a:xfrm>
            <a:off x="457200" y="990600"/>
            <a:ext cx="3352800" cy="5257800"/>
            <a:chOff x="457200" y="1295400"/>
            <a:chExt cx="3352800" cy="5257800"/>
          </a:xfrm>
        </p:grpSpPr>
        <p:sp>
          <p:nvSpPr>
            <p:cNvPr id="80901" name="Rectangle 10"/>
            <p:cNvSpPr>
              <a:spLocks noChangeArrowheads="1"/>
            </p:cNvSpPr>
            <p:nvPr/>
          </p:nvSpPr>
          <p:spPr bwMode="auto">
            <a:xfrm>
              <a:off x="685800" y="5715000"/>
              <a:ext cx="2819400" cy="838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2075" tIns="46038" rIns="92075" bIns="46038"/>
            <a:lstStyle/>
            <a:p>
              <a:pPr marL="342900" indent="-342900">
                <a:lnSpc>
                  <a:spcPct val="90000"/>
                </a:lnSpc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charset="0"/>
                <a:buNone/>
                <a:defRPr/>
              </a:pPr>
              <a:r>
                <a:rPr lang="en-US" sz="2000" dirty="0">
                  <a:latin typeface="Times New Roman"/>
                  <a:cs typeface="Times New Roman"/>
                </a:rPr>
                <a:t>Recommended  textbook</a:t>
              </a:r>
            </a:p>
            <a:p>
              <a:pPr marL="342900" indent="-342900">
                <a:lnSpc>
                  <a:spcPct val="90000"/>
                </a:lnSpc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charset="0"/>
                <a:buNone/>
                <a:defRPr/>
              </a:pPr>
              <a:r>
                <a:rPr lang="en-US" sz="1600" dirty="0">
                  <a:latin typeface="Times New Roman"/>
                  <a:cs typeface="Times New Roman"/>
                </a:rPr>
                <a:t>(any edition is fine)</a:t>
              </a:r>
              <a:br>
                <a:rPr lang="en-US" sz="1600" dirty="0">
                  <a:latin typeface="Times New Roman"/>
                  <a:cs typeface="Times New Roman"/>
                </a:rPr>
              </a:br>
              <a:br>
                <a:rPr lang="en-US" sz="1600" dirty="0">
                  <a:latin typeface="Times New Roman"/>
                  <a:cs typeface="Times New Roman"/>
                </a:rPr>
              </a:br>
              <a:endParaRPr lang="en-US" sz="1600" dirty="0">
                <a:latin typeface="Times New Roman"/>
                <a:cs typeface="Times New Roman"/>
              </a:endParaRPr>
            </a:p>
          </p:txBody>
        </p:sp>
        <p:pic>
          <p:nvPicPr>
            <p:cNvPr id="40965" name="Picture 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200" y="1295400"/>
              <a:ext cx="3352800" cy="429418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Rectangle 10"/>
            <p:cNvSpPr>
              <a:spLocks noChangeArrowheads="1"/>
            </p:cNvSpPr>
            <p:nvPr/>
          </p:nvSpPr>
          <p:spPr bwMode="auto">
            <a:xfrm>
              <a:off x="533400" y="4267200"/>
              <a:ext cx="3200400" cy="1219200"/>
            </a:xfrm>
            <a:prstGeom prst="rect">
              <a:avLst/>
            </a:prstGeom>
            <a:solidFill>
              <a:srgbClr val="64086A"/>
            </a:solidFill>
            <a:ln>
              <a:noFill/>
            </a:ln>
            <a:effectLst/>
          </p:spPr>
          <p:txBody>
            <a:bodyPr lIns="92075" tIns="46038" rIns="92075" bIns="46038" anchor="ctr"/>
            <a:lstStyle/>
            <a:p>
              <a:pPr marL="342900" indent="-342900">
                <a:lnSpc>
                  <a:spcPct val="90000"/>
                </a:lnSpc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charset="0"/>
                <a:buNone/>
                <a:defRPr/>
              </a:pPr>
              <a:r>
                <a:rPr lang="en-US" sz="1400" dirty="0">
                  <a:solidFill>
                    <a:schemeClr val="bg1"/>
                  </a:solidFill>
                  <a:latin typeface="+mj-lt"/>
                  <a:cs typeface="+mn-cs"/>
                </a:rPr>
                <a:t>Introduction to Programming in Java:</a:t>
              </a:r>
            </a:p>
            <a:p>
              <a:pPr marL="342900" indent="-342900">
                <a:lnSpc>
                  <a:spcPct val="90000"/>
                </a:lnSpc>
                <a:spcBef>
                  <a:spcPts val="408"/>
                </a:spcBef>
                <a:buClr>
                  <a:srgbClr val="006600"/>
                </a:buClr>
                <a:buSzPct val="100000"/>
                <a:buFont typeface="Wingdings" charset="0"/>
                <a:buNone/>
                <a:defRPr/>
              </a:pPr>
              <a:r>
                <a:rPr lang="en-US" sz="1400" dirty="0">
                  <a:solidFill>
                    <a:schemeClr val="bg1"/>
                  </a:solidFill>
                  <a:latin typeface="+mj-lt"/>
                  <a:cs typeface="+mn-cs"/>
                </a:rPr>
                <a:t>an Interdisciplinary Approach</a:t>
              </a:r>
            </a:p>
            <a:p>
              <a:pPr marL="342900" indent="-342900">
                <a:lnSpc>
                  <a:spcPct val="90000"/>
                </a:lnSpc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charset="0"/>
                <a:buNone/>
                <a:defRPr/>
              </a:pPr>
              <a:r>
                <a:rPr lang="en-US" sz="1200" dirty="0">
                  <a:solidFill>
                    <a:schemeClr val="bg1"/>
                  </a:solidFill>
                  <a:latin typeface="+mj-lt"/>
                  <a:cs typeface="+mn-cs"/>
                </a:rPr>
                <a:t>Robert Sedgwick   Kevin Wayne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Computer science is about …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75BDCAA-861C-6545-B332-FDD2E95EFA8E}"/>
              </a:ext>
            </a:extLst>
          </p:cNvPr>
          <p:cNvGrpSpPr/>
          <p:nvPr/>
        </p:nvGrpSpPr>
        <p:grpSpPr>
          <a:xfrm>
            <a:off x="838200" y="804626"/>
            <a:ext cx="7620000" cy="3462574"/>
            <a:chOff x="2247900" y="762000"/>
            <a:chExt cx="4572000" cy="1869125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47900" y="762000"/>
              <a:ext cx="4572000" cy="1869125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237D10C-7FBA-0847-98CE-16B56C9DA2B4}"/>
                </a:ext>
              </a:extLst>
            </p:cNvPr>
            <p:cNvSpPr txBox="1"/>
            <p:nvPr/>
          </p:nvSpPr>
          <p:spPr>
            <a:xfrm>
              <a:off x="3276600" y="838200"/>
              <a:ext cx="60960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Times" pitchFamily="2" charset="0"/>
                </a:rPr>
                <a:t>Nand</a:t>
              </a:r>
            </a:p>
          </p:txBody>
        </p:sp>
      </p:grpSp>
      <p:pic>
        <p:nvPicPr>
          <p:cNvPr id="1026" name="Picture 2" descr="Funny Monkey Memes">
            <a:extLst>
              <a:ext uri="{FF2B5EF4-FFF2-40B4-BE49-F238E27FC236}">
                <a16:creationId xmlns:a16="http://schemas.microsoft.com/office/drawing/2014/main" id="{38C434E2-D9C0-619C-5BEE-289DFF642F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2220" y="4493440"/>
            <a:ext cx="1491959" cy="1814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90702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Computer science is about …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8F47CA7-4ED3-CFC9-1C78-E5BB57C8A7AE}"/>
              </a:ext>
            </a:extLst>
          </p:cNvPr>
          <p:cNvGrpSpPr/>
          <p:nvPr/>
        </p:nvGrpSpPr>
        <p:grpSpPr>
          <a:xfrm>
            <a:off x="876300" y="1219200"/>
            <a:ext cx="9791700" cy="2021525"/>
            <a:chOff x="1028700" y="2796309"/>
            <a:chExt cx="9791700" cy="2021525"/>
          </a:xfrm>
        </p:grpSpPr>
        <p:sp>
          <p:nvSpPr>
            <p:cNvPr id="13" name="Rectangle 3">
              <a:extLst>
                <a:ext uri="{FF2B5EF4-FFF2-40B4-BE49-F238E27FC236}">
                  <a16:creationId xmlns:a16="http://schemas.microsoft.com/office/drawing/2014/main" id="{F1DEE09D-9828-084A-BAEB-EA4C58D3F28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28700" y="2895600"/>
              <a:ext cx="4495800" cy="1676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2075" tIns="46038" rIns="92075" bIns="46038"/>
            <a:lstStyle>
              <a:lvl1pPr marL="342900" indent="-342900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3399"/>
                </a:buClr>
                <a:buSzPct val="50000"/>
                <a:buFont typeface="Monotype Sorts" charset="2"/>
                <a:defRPr kumimoji="1">
                  <a:solidFill>
                    <a:srgbClr val="003399"/>
                  </a:solidFill>
                  <a:latin typeface="+mn-lt"/>
                  <a:ea typeface="ＭＳ Ｐゴシック" charset="-128"/>
                  <a:cs typeface="ＭＳ Ｐゴシック" charset="-128"/>
                </a:defRPr>
              </a:lvl1pPr>
              <a:lvl2pPr marL="346075" indent="-231775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35000"/>
                <a:buFont typeface="Monotype Sorts" charset="2"/>
                <a:buChar char="n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2pPr>
              <a:lvl3pPr marL="627063" indent="-166688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80000"/>
                <a:buChar char="–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3pPr>
              <a:lvl4pPr marL="1147763" indent="-40481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charset="2"/>
                <a:buChar char="!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4pPr>
              <a:lvl5pPr marL="1539875" indent="-16986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5pPr>
              <a:lvl6pPr marL="1997075" indent="-16986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6pPr>
              <a:lvl7pPr marL="2454275" indent="-16986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7pPr>
              <a:lvl8pPr marL="2911475" indent="-16986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8pPr>
              <a:lvl9pPr marL="3368675" indent="-16986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9pPr>
            </a:lstStyle>
            <a:p>
              <a:pPr marL="0" indent="0">
                <a:defRPr/>
              </a:pPr>
              <a:r>
                <a:rPr kumimoji="0" lang="en-US" b="1" dirty="0">
                  <a:solidFill>
                    <a:schemeClr val="tx1"/>
                  </a:solidFill>
                  <a:latin typeface="Times New Roman"/>
                  <a:cs typeface="Times New Roman"/>
                </a:rPr>
                <a:t>Theory</a:t>
              </a:r>
            </a:p>
            <a:p>
              <a:pPr marL="285750" indent="-285750">
                <a:lnSpc>
                  <a:spcPct val="100000"/>
                </a:lnSpc>
                <a:spcBef>
                  <a:spcPts val="600"/>
                </a:spcBef>
                <a:buClrTx/>
                <a:buSzPct val="100000"/>
                <a:buFont typeface="Arial"/>
                <a:buChar char="•"/>
                <a:defRPr/>
              </a:pPr>
              <a:r>
                <a:rPr kumimoji="0" lang="en-US" dirty="0">
                  <a:solidFill>
                    <a:schemeClr val="tx1"/>
                  </a:solidFill>
                  <a:latin typeface="Times New Roman"/>
                  <a:cs typeface="Times New Roman"/>
                </a:rPr>
                <a:t>Algorithms</a:t>
              </a:r>
            </a:p>
            <a:p>
              <a:pPr marL="285750" indent="-285750">
                <a:lnSpc>
                  <a:spcPct val="100000"/>
                </a:lnSpc>
                <a:spcBef>
                  <a:spcPts val="600"/>
                </a:spcBef>
                <a:buClrTx/>
                <a:buSzPct val="100000"/>
                <a:buFont typeface="Arial"/>
                <a:buChar char="•"/>
                <a:defRPr/>
              </a:pPr>
              <a:r>
                <a:rPr kumimoji="0" lang="en-US" dirty="0">
                  <a:solidFill>
                    <a:schemeClr val="tx1"/>
                  </a:solidFill>
                  <a:latin typeface="Times New Roman"/>
                  <a:cs typeface="Times New Roman"/>
                </a:rPr>
                <a:t>Data structures</a:t>
              </a:r>
            </a:p>
            <a:p>
              <a:pPr marL="285750" indent="-285750">
                <a:lnSpc>
                  <a:spcPct val="100000"/>
                </a:lnSpc>
                <a:spcBef>
                  <a:spcPts val="600"/>
                </a:spcBef>
                <a:buClrTx/>
                <a:buSzPct val="100000"/>
                <a:buFont typeface="Arial"/>
                <a:buChar char="•"/>
                <a:defRPr/>
              </a:pPr>
              <a:r>
                <a:rPr kumimoji="0" lang="en-US" dirty="0">
                  <a:solidFill>
                    <a:schemeClr val="tx1"/>
                  </a:solidFill>
                  <a:latin typeface="Times New Roman"/>
                  <a:cs typeface="Times New Roman"/>
                </a:rPr>
                <a:t>Complexity</a:t>
              </a:r>
            </a:p>
            <a:p>
              <a:pPr marL="285750" indent="-285750">
                <a:lnSpc>
                  <a:spcPct val="100000"/>
                </a:lnSpc>
                <a:spcBef>
                  <a:spcPts val="600"/>
                </a:spcBef>
                <a:buClrTx/>
                <a:buSzPct val="100000"/>
                <a:buFont typeface="Arial" panose="020B0604020202020204" pitchFamily="34" charset="0"/>
                <a:buChar char="•"/>
                <a:defRPr/>
              </a:pPr>
              <a:r>
                <a:rPr kumimoji="0" lang="en-US" b="1" dirty="0">
                  <a:solidFill>
                    <a:schemeClr val="tx1"/>
                  </a:solidFill>
                  <a:latin typeface="Times New Roman"/>
                  <a:cs typeface="Times New Roman"/>
                </a:rPr>
                <a:t>. . .</a:t>
              </a:r>
            </a:p>
          </p:txBody>
        </p:sp>
        <p:sp>
          <p:nvSpPr>
            <p:cNvPr id="14" name="Rectangle 3">
              <a:extLst>
                <a:ext uri="{FF2B5EF4-FFF2-40B4-BE49-F238E27FC236}">
                  <a16:creationId xmlns:a16="http://schemas.microsoft.com/office/drawing/2014/main" id="{626253B9-CB5C-B746-9E3D-82889444BD9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57600" y="2842178"/>
              <a:ext cx="4495800" cy="19756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2075" tIns="46038" rIns="92075" bIns="46038"/>
            <a:lstStyle>
              <a:lvl1pPr marL="342900" indent="-342900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3399"/>
                </a:buClr>
                <a:buSzPct val="50000"/>
                <a:buFont typeface="Monotype Sorts" charset="2"/>
                <a:defRPr kumimoji="1">
                  <a:solidFill>
                    <a:srgbClr val="003399"/>
                  </a:solidFill>
                  <a:latin typeface="+mn-lt"/>
                  <a:ea typeface="ＭＳ Ｐゴシック" charset="-128"/>
                  <a:cs typeface="ＭＳ Ｐゴシック" charset="-128"/>
                </a:defRPr>
              </a:lvl1pPr>
              <a:lvl2pPr marL="346075" indent="-231775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35000"/>
                <a:buFont typeface="Monotype Sorts" charset="2"/>
                <a:buChar char="n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2pPr>
              <a:lvl3pPr marL="627063" indent="-166688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80000"/>
                <a:buChar char="–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3pPr>
              <a:lvl4pPr marL="1147763" indent="-40481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charset="2"/>
                <a:buChar char="!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4pPr>
              <a:lvl5pPr marL="1539875" indent="-16986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5pPr>
              <a:lvl6pPr marL="1997075" indent="-16986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6pPr>
              <a:lvl7pPr marL="2454275" indent="-16986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7pPr>
              <a:lvl8pPr marL="2911475" indent="-16986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8pPr>
              <a:lvl9pPr marL="3368675" indent="-16986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9pPr>
            </a:lstStyle>
            <a:p>
              <a:pPr marL="0" indent="0">
                <a:defRPr/>
              </a:pPr>
              <a:r>
                <a:rPr kumimoji="0" lang="en-US" b="1" dirty="0">
                  <a:solidFill>
                    <a:schemeClr val="tx1"/>
                  </a:solidFill>
                  <a:latin typeface="Times New Roman"/>
                  <a:cs typeface="Times New Roman"/>
                </a:rPr>
                <a:t>Systems</a:t>
              </a:r>
            </a:p>
            <a:p>
              <a:pPr marL="285750" indent="-285750">
                <a:lnSpc>
                  <a:spcPct val="100000"/>
                </a:lnSpc>
                <a:spcBef>
                  <a:spcPts val="600"/>
                </a:spcBef>
                <a:buClrTx/>
                <a:buSzPct val="100000"/>
                <a:buFont typeface="Arial"/>
                <a:buChar char="•"/>
                <a:defRPr/>
              </a:pPr>
              <a:r>
                <a:rPr kumimoji="0" lang="en-US" dirty="0">
                  <a:solidFill>
                    <a:schemeClr val="tx1"/>
                  </a:solidFill>
                  <a:latin typeface="Times New Roman"/>
                  <a:cs typeface="Times New Roman"/>
                </a:rPr>
                <a:t>Operating Systems</a:t>
              </a:r>
            </a:p>
            <a:p>
              <a:pPr marL="285750" indent="-285750">
                <a:lnSpc>
                  <a:spcPct val="100000"/>
                </a:lnSpc>
                <a:spcBef>
                  <a:spcPts val="600"/>
                </a:spcBef>
                <a:buClrTx/>
                <a:buSzPct val="100000"/>
                <a:buFont typeface="Arial"/>
                <a:buChar char="•"/>
                <a:defRPr/>
              </a:pPr>
              <a:r>
                <a:rPr kumimoji="0" lang="en-US" dirty="0">
                  <a:solidFill>
                    <a:schemeClr val="tx1"/>
                  </a:solidFill>
                  <a:latin typeface="Times New Roman"/>
                  <a:cs typeface="Times New Roman"/>
                </a:rPr>
                <a:t>Compilers</a:t>
              </a:r>
            </a:p>
            <a:p>
              <a:pPr marL="285750" indent="-285750">
                <a:lnSpc>
                  <a:spcPct val="100000"/>
                </a:lnSpc>
                <a:spcBef>
                  <a:spcPts val="600"/>
                </a:spcBef>
                <a:buClrTx/>
                <a:buSzPct val="100000"/>
                <a:buFont typeface="Arial"/>
                <a:buChar char="•"/>
                <a:defRPr/>
              </a:pPr>
              <a:r>
                <a:rPr kumimoji="0" lang="en-US" dirty="0">
                  <a:solidFill>
                    <a:schemeClr val="tx1"/>
                  </a:solidFill>
                  <a:latin typeface="Times New Roman"/>
                  <a:cs typeface="Times New Roman"/>
                </a:rPr>
                <a:t>Networks</a:t>
              </a:r>
            </a:p>
            <a:p>
              <a:pPr marL="285750" indent="-285750">
                <a:lnSpc>
                  <a:spcPct val="100000"/>
                </a:lnSpc>
                <a:spcBef>
                  <a:spcPts val="600"/>
                </a:spcBef>
                <a:buClrTx/>
                <a:buSzPct val="100000"/>
                <a:buFont typeface="Arial" panose="020B0604020202020204" pitchFamily="34" charset="0"/>
                <a:buChar char="•"/>
                <a:defRPr/>
              </a:pPr>
              <a:r>
                <a:rPr kumimoji="0" lang="en-US" b="1" dirty="0">
                  <a:solidFill>
                    <a:schemeClr val="tx1"/>
                  </a:solidFill>
                  <a:latin typeface="Times New Roman"/>
                  <a:cs typeface="Times New Roman"/>
                </a:rPr>
                <a:t>. . .</a:t>
              </a:r>
            </a:p>
          </p:txBody>
        </p:sp>
        <p:sp>
          <p:nvSpPr>
            <p:cNvPr id="15" name="Rectangle 3">
              <a:extLst>
                <a:ext uri="{FF2B5EF4-FFF2-40B4-BE49-F238E27FC236}">
                  <a16:creationId xmlns:a16="http://schemas.microsoft.com/office/drawing/2014/main" id="{5AC5EFC6-A0F0-9C4E-9CFF-142963C480B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24600" y="2796309"/>
              <a:ext cx="4495800" cy="16305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2075" tIns="46038" rIns="92075" bIns="46038"/>
            <a:lstStyle>
              <a:lvl1pPr marL="342900" indent="-342900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3399"/>
                </a:buClr>
                <a:buSzPct val="50000"/>
                <a:buFont typeface="Monotype Sorts" charset="2"/>
                <a:defRPr kumimoji="1">
                  <a:solidFill>
                    <a:srgbClr val="003399"/>
                  </a:solidFill>
                  <a:latin typeface="+mn-lt"/>
                  <a:ea typeface="ＭＳ Ｐゴシック" charset="-128"/>
                  <a:cs typeface="ＭＳ Ｐゴシック" charset="-128"/>
                </a:defRPr>
              </a:lvl1pPr>
              <a:lvl2pPr marL="346075" indent="-231775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35000"/>
                <a:buFont typeface="Monotype Sorts" charset="2"/>
                <a:buChar char="n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2pPr>
              <a:lvl3pPr marL="627063" indent="-166688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80000"/>
                <a:buChar char="–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3pPr>
              <a:lvl4pPr marL="1147763" indent="-40481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charset="2"/>
                <a:buChar char="!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4pPr>
              <a:lvl5pPr marL="1539875" indent="-16986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5pPr>
              <a:lvl6pPr marL="1997075" indent="-16986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6pPr>
              <a:lvl7pPr marL="2454275" indent="-16986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7pPr>
              <a:lvl8pPr marL="2911475" indent="-16986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8pPr>
              <a:lvl9pPr marL="3368675" indent="-16986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9pPr>
            </a:lstStyle>
            <a:p>
              <a:pPr marL="0" indent="0">
                <a:defRPr/>
              </a:pPr>
              <a:r>
                <a:rPr kumimoji="0" lang="en-US" b="1" dirty="0">
                  <a:solidFill>
                    <a:schemeClr val="tx1"/>
                  </a:solidFill>
                  <a:latin typeface="Times New Roman"/>
                  <a:cs typeface="Times New Roman"/>
                </a:rPr>
                <a:t>Applications</a:t>
              </a:r>
            </a:p>
            <a:p>
              <a:pPr marL="285750" indent="-285750">
                <a:lnSpc>
                  <a:spcPct val="100000"/>
                </a:lnSpc>
                <a:spcBef>
                  <a:spcPts val="600"/>
                </a:spcBef>
                <a:buClrTx/>
                <a:buSzPct val="100000"/>
                <a:buFont typeface="Arial"/>
                <a:buChar char="•"/>
                <a:defRPr/>
              </a:pPr>
              <a:r>
                <a:rPr kumimoji="0" lang="en-US" dirty="0">
                  <a:solidFill>
                    <a:schemeClr val="tx1"/>
                  </a:solidFill>
                  <a:latin typeface="Times New Roman"/>
                  <a:cs typeface="Times New Roman"/>
                </a:rPr>
                <a:t>Image processing</a:t>
              </a:r>
            </a:p>
            <a:p>
              <a:pPr marL="285750" indent="-285750">
                <a:lnSpc>
                  <a:spcPct val="100000"/>
                </a:lnSpc>
                <a:spcBef>
                  <a:spcPts val="600"/>
                </a:spcBef>
                <a:buClrTx/>
                <a:buSzPct val="100000"/>
                <a:buFont typeface="Arial"/>
                <a:buChar char="•"/>
                <a:defRPr/>
              </a:pPr>
              <a:r>
                <a:rPr kumimoji="0" lang="en-US" dirty="0">
                  <a:solidFill>
                    <a:schemeClr val="tx1"/>
                  </a:solidFill>
                  <a:latin typeface="Times New Roman"/>
                  <a:cs typeface="Times New Roman"/>
                </a:rPr>
                <a:t>Molecular biology</a:t>
              </a:r>
            </a:p>
            <a:p>
              <a:pPr marL="285750" indent="-285750">
                <a:lnSpc>
                  <a:spcPct val="100000"/>
                </a:lnSpc>
                <a:spcBef>
                  <a:spcPts val="600"/>
                </a:spcBef>
                <a:buClrTx/>
                <a:buSzPct val="100000"/>
                <a:buFont typeface="Arial"/>
                <a:buChar char="•"/>
                <a:defRPr/>
              </a:pPr>
              <a:r>
                <a:rPr kumimoji="0" lang="en-US" dirty="0">
                  <a:solidFill>
                    <a:schemeClr val="tx1"/>
                  </a:solidFill>
                  <a:latin typeface="Times New Roman"/>
                  <a:cs typeface="Times New Roman"/>
                </a:rPr>
                <a:t>Artificial intelligence</a:t>
              </a:r>
            </a:p>
            <a:p>
              <a:pPr marL="285750" indent="-285750">
                <a:spcBef>
                  <a:spcPts val="0"/>
                </a:spcBef>
                <a:buClr>
                  <a:schemeClr val="bg1"/>
                </a:buClr>
                <a:buSzPct val="100000"/>
                <a:buFont typeface="Arial"/>
                <a:buChar char="•"/>
                <a:defRPr/>
              </a:pPr>
              <a:r>
                <a:rPr kumimoji="0" lang="en-US" b="1" dirty="0">
                  <a:solidFill>
                    <a:schemeClr val="tx1"/>
                  </a:solidFill>
                  <a:latin typeface="Times New Roman"/>
                  <a:cs typeface="Times New Roman"/>
                </a:rPr>
                <a:t>. . .</a:t>
              </a:r>
            </a:p>
            <a:p>
              <a:pPr marL="285750" indent="-285750">
                <a:spcBef>
                  <a:spcPts val="600"/>
                </a:spcBef>
                <a:buClr>
                  <a:srgbClr val="008000"/>
                </a:buClr>
                <a:buSzPct val="100000"/>
                <a:buFont typeface="Wingdings" charset="2"/>
                <a:buChar char="§"/>
                <a:defRPr/>
              </a:pPr>
              <a:endParaRPr kumimoji="0" lang="en-US" dirty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BA02B377-B6DA-A74A-BE77-A8D79EED8D97}"/>
              </a:ext>
            </a:extLst>
          </p:cNvPr>
          <p:cNvGrpSpPr/>
          <p:nvPr/>
        </p:nvGrpSpPr>
        <p:grpSpPr>
          <a:xfrm>
            <a:off x="647700" y="3331404"/>
            <a:ext cx="7620000" cy="2261527"/>
            <a:chOff x="838200" y="4495800"/>
            <a:chExt cx="7620000" cy="2261527"/>
          </a:xfrm>
        </p:grpSpPr>
        <p:sp>
          <p:nvSpPr>
            <p:cNvPr id="20" name="Right Brace 3">
              <a:extLst>
                <a:ext uri="{FF2B5EF4-FFF2-40B4-BE49-F238E27FC236}">
                  <a16:creationId xmlns:a16="http://schemas.microsoft.com/office/drawing/2014/main" id="{3536B17D-D5C2-EB44-81E2-75874BAD640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4390117" y="943883"/>
              <a:ext cx="516166" cy="7620000"/>
            </a:xfrm>
            <a:prstGeom prst="rightBrace">
              <a:avLst>
                <a:gd name="adj1" fmla="val 43159"/>
                <a:gd name="adj2" fmla="val 50000"/>
              </a:avLst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blipFill dpi="0" rotWithShape="0">
                    <a:blip r:embed="rId3"/>
                    <a:srcRect/>
                    <a:tile tx="0" ty="0" sx="100000" sy="100000" flip="none" algn="tl"/>
                  </a:blip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>
                <a:latin typeface="Times New Roman"/>
                <a:cs typeface="Times New Roman"/>
              </a:endParaRPr>
            </a:p>
          </p:txBody>
        </p:sp>
        <p:sp>
          <p:nvSpPr>
            <p:cNvPr id="21" name="Rectangle 3">
              <a:extLst>
                <a:ext uri="{FF2B5EF4-FFF2-40B4-BE49-F238E27FC236}">
                  <a16:creationId xmlns:a16="http://schemas.microsoft.com/office/drawing/2014/main" id="{8C324972-570F-3347-BA3D-522465A51D0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57600" y="5080927"/>
              <a:ext cx="4495800" cy="1676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2075" tIns="46038" rIns="92075" bIns="46038"/>
            <a:lstStyle>
              <a:lvl1pPr marL="342900" indent="-342900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3399"/>
                </a:buClr>
                <a:buSzPct val="50000"/>
                <a:buFont typeface="Monotype Sorts" charset="2"/>
                <a:defRPr kumimoji="1">
                  <a:solidFill>
                    <a:srgbClr val="003399"/>
                  </a:solidFill>
                  <a:latin typeface="+mn-lt"/>
                  <a:ea typeface="ＭＳ Ｐゴシック" charset="-128"/>
                  <a:cs typeface="ＭＳ Ｐゴシック" charset="-128"/>
                </a:defRPr>
              </a:lvl1pPr>
              <a:lvl2pPr marL="346075" indent="-231775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35000"/>
                <a:buFont typeface="Monotype Sorts" charset="2"/>
                <a:buChar char="n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2pPr>
              <a:lvl3pPr marL="627063" indent="-166688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80000"/>
                <a:buChar char="–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3pPr>
              <a:lvl4pPr marL="1147763" indent="-40481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charset="2"/>
                <a:buChar char="!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4pPr>
              <a:lvl5pPr marL="1539875" indent="-16986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5pPr>
              <a:lvl6pPr marL="1997075" indent="-16986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6pPr>
              <a:lvl7pPr marL="2454275" indent="-16986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7pPr>
              <a:lvl8pPr marL="2911475" indent="-16986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8pPr>
              <a:lvl9pPr marL="3368675" indent="-16986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9pPr>
            </a:lstStyle>
            <a:p>
              <a:pPr marL="0" indent="0">
                <a:defRPr/>
              </a:pPr>
              <a:r>
                <a:rPr kumimoji="0" lang="en-US" sz="2000" b="1" dirty="0">
                  <a:solidFill>
                    <a:schemeClr val="tx1"/>
                  </a:solidFill>
                  <a:latin typeface="Times New Roman"/>
                  <a:cs typeface="Times New Roman"/>
                </a:rPr>
                <a:t>Common themes</a:t>
              </a:r>
            </a:p>
            <a:p>
              <a:pPr marL="285750" indent="-285750">
                <a:lnSpc>
                  <a:spcPct val="100000"/>
                </a:lnSpc>
                <a:spcBef>
                  <a:spcPts val="600"/>
                </a:spcBef>
                <a:buClrTx/>
                <a:buSzPct val="100000"/>
                <a:buFont typeface="Arial"/>
                <a:buChar char="•"/>
                <a:defRPr/>
              </a:pPr>
              <a:r>
                <a:rPr kumimoji="0" lang="en-US" dirty="0">
                  <a:solidFill>
                    <a:schemeClr val="tx1"/>
                  </a:solidFill>
                  <a:latin typeface="Times New Roman"/>
                  <a:cs typeface="Times New Roman"/>
                </a:rPr>
                <a:t>Programming</a:t>
              </a:r>
            </a:p>
            <a:p>
              <a:pPr marL="285750" indent="-285750">
                <a:lnSpc>
                  <a:spcPct val="100000"/>
                </a:lnSpc>
                <a:spcBef>
                  <a:spcPts val="600"/>
                </a:spcBef>
                <a:buClrTx/>
                <a:buSzPct val="100000"/>
                <a:buFont typeface="Arial"/>
                <a:buChar char="•"/>
                <a:defRPr/>
              </a:pPr>
              <a:r>
                <a:rPr kumimoji="0" lang="en-US" dirty="0">
                  <a:solidFill>
                    <a:schemeClr val="tx1"/>
                  </a:solidFill>
                  <a:latin typeface="Times New Roman"/>
                  <a:cs typeface="Times New Roman"/>
                </a:rPr>
                <a:t>Efficiency</a:t>
              </a:r>
            </a:p>
            <a:p>
              <a:pPr marL="285750" indent="-285750">
                <a:lnSpc>
                  <a:spcPct val="100000"/>
                </a:lnSpc>
                <a:spcBef>
                  <a:spcPts val="600"/>
                </a:spcBef>
                <a:buClrTx/>
                <a:buSzPct val="100000"/>
                <a:buFont typeface="Arial"/>
                <a:buChar char="•"/>
                <a:defRPr/>
              </a:pPr>
              <a:r>
                <a:rPr kumimoji="0" lang="en-US" dirty="0">
                  <a:solidFill>
                    <a:schemeClr val="tx1"/>
                  </a:solidFill>
                  <a:latin typeface="Times New Roman"/>
                  <a:cs typeface="Times New Roman"/>
                </a:rPr>
                <a:t>Beauty </a:t>
              </a:r>
              <a:r>
                <a:rPr kumimoji="0" lang="en-US" sz="1400" dirty="0">
                  <a:solidFill>
                    <a:schemeClr val="tx1"/>
                  </a:solidFill>
                  <a:latin typeface="Times New Roman"/>
                  <a:cs typeface="Times New Roman"/>
                </a:rPr>
                <a:t>(acquired taste)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14841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idebarb">
  <a:themeElements>
    <a:clrScheme name="sidebarb 9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000099"/>
      </a:hlink>
      <a:folHlink>
        <a:srgbClr val="B2B2B2"/>
      </a:folHlink>
    </a:clrScheme>
    <a:fontScheme name="sidebarb">
      <a:majorFont>
        <a:latin typeface="Arial"/>
        <a:ea typeface=""/>
        <a:cs typeface=""/>
      </a:majorFont>
      <a:minorFont>
        <a:latin typeface="Comic Sans M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:a14="http://schemas.microsoft.com/office/drawing/2010/main" xmlns="">
              <a:blipFill dpi="0" rotWithShape="0">
                <a:blip xmlns:r="http://schemas.openxmlformats.org/officeDocument/2006/relationships" r:embed="rId1"/>
                <a:srcRect/>
                <a:tile tx="0" ty="0" sx="100000" sy="100000" flip="none" algn="tl"/>
              </a:blipFill>
            </a14:hiddenFill>
          </a:ex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he-IL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:a14="http://schemas.microsoft.com/office/drawing/2010/main" xmlns="">
              <a:blipFill dpi="0" rotWithShape="0">
                <a:blip xmlns:r="http://schemas.openxmlformats.org/officeDocument/2006/relationships" r:embed="rId1"/>
                <a:srcRect/>
                <a:tile tx="0" ty="0" sx="100000" sy="100000" flip="none" algn="tl"/>
              </a:blipFill>
            </a14:hiddenFill>
          </a:ex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he-IL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sidebarb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idebarb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idebarb 3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idebarb 4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idebarb 5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idebarb 6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idebarb 7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idebarb 8">
        <a:dk1>
          <a:srgbClr val="000000"/>
        </a:dk1>
        <a:lt1>
          <a:srgbClr val="FFFFFF"/>
        </a:lt1>
        <a:dk2>
          <a:srgbClr val="000000"/>
        </a:dk2>
        <a:lt2>
          <a:srgbClr val="CECECE"/>
        </a:lt2>
        <a:accent1>
          <a:srgbClr val="DADADA"/>
        </a:accent1>
        <a:accent2>
          <a:srgbClr val="474747"/>
        </a:accent2>
        <a:accent3>
          <a:srgbClr val="FFFFFF"/>
        </a:accent3>
        <a:accent4>
          <a:srgbClr val="000000"/>
        </a:accent4>
        <a:accent5>
          <a:srgbClr val="EAEAEA"/>
        </a:accent5>
        <a:accent6>
          <a:srgbClr val="3F3F3F"/>
        </a:accent6>
        <a:hlink>
          <a:srgbClr val="000099"/>
        </a:hlink>
        <a:folHlink>
          <a:srgbClr val="0000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idebarb 9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000099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idebarb 10">
        <a:dk1>
          <a:srgbClr val="000000"/>
        </a:dk1>
        <a:lt1>
          <a:srgbClr val="000099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AAAACA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000099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sidebarb">
  <a:themeElements>
    <a:clrScheme name="sidebarb 1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sidebarb">
      <a:majorFont>
        <a:latin typeface="Arial"/>
        <a:ea typeface=""/>
        <a:cs typeface=""/>
      </a:majorFont>
      <a:minorFont>
        <a:latin typeface="Comic Sans M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:a14="http://schemas.microsoft.com/office/drawing/2010/main" xmlns="">
              <a:blipFill dpi="0" rotWithShape="0">
                <a:blip xmlns:r="http://schemas.openxmlformats.org/officeDocument/2006/relationships" r:embed="rId1"/>
                <a:srcRect/>
                <a:tile tx="0" ty="0" sx="100000" sy="100000" flip="none" algn="tl"/>
              </a:blipFill>
            </a14:hiddenFill>
          </a:ex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he-IL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:a14="http://schemas.microsoft.com/office/drawing/2010/main" xmlns="">
              <a:blipFill dpi="0" rotWithShape="0">
                <a:blip xmlns:r="http://schemas.openxmlformats.org/officeDocument/2006/relationships" r:embed="rId1"/>
                <a:srcRect/>
                <a:tile tx="0" ty="0" sx="100000" sy="100000" flip="none" algn="tl"/>
              </a:blipFill>
            </a14:hiddenFill>
          </a:ex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he-IL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sidebarb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idebarb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idebarb 3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idebarb 4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idebarb 5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idebarb 6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idebarb 7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idebarb 8">
        <a:dk1>
          <a:srgbClr val="000000"/>
        </a:dk1>
        <a:lt1>
          <a:srgbClr val="FFFFFF"/>
        </a:lt1>
        <a:dk2>
          <a:srgbClr val="000000"/>
        </a:dk2>
        <a:lt2>
          <a:srgbClr val="CECECE"/>
        </a:lt2>
        <a:accent1>
          <a:srgbClr val="DADADA"/>
        </a:accent1>
        <a:accent2>
          <a:srgbClr val="474747"/>
        </a:accent2>
        <a:accent3>
          <a:srgbClr val="FFFFFF"/>
        </a:accent3>
        <a:accent4>
          <a:srgbClr val="000000"/>
        </a:accent4>
        <a:accent5>
          <a:srgbClr val="EAEAEA"/>
        </a:accent5>
        <a:accent6>
          <a:srgbClr val="3F3F3F"/>
        </a:accent6>
        <a:hlink>
          <a:srgbClr val="000099"/>
        </a:hlink>
        <a:folHlink>
          <a:srgbClr val="000099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introcs">
  <a:themeElements>
    <a:clrScheme name="">
      <a:dk1>
        <a:srgbClr val="000000"/>
      </a:dk1>
      <a:lt1>
        <a:srgbClr val="FFFFFF"/>
      </a:lt1>
      <a:dk2>
        <a:srgbClr val="C0C0C0"/>
      </a:dk2>
      <a:lt2>
        <a:srgbClr val="010000"/>
      </a:lt2>
      <a:accent1>
        <a:srgbClr val="CC0000"/>
      </a:accent1>
      <a:accent2>
        <a:srgbClr val="777777"/>
      </a:accent2>
      <a:accent3>
        <a:srgbClr val="FFFFFF"/>
      </a:accent3>
      <a:accent4>
        <a:srgbClr val="000000"/>
      </a:accent4>
      <a:accent5>
        <a:srgbClr val="E2AAAA"/>
      </a:accent5>
      <a:accent6>
        <a:srgbClr val="6B6B6B"/>
      </a:accent6>
      <a:hlink>
        <a:srgbClr val="4D4D4D"/>
      </a:hlink>
      <a:folHlink>
        <a:srgbClr val="003399"/>
      </a:folHlink>
    </a:clrScheme>
    <a:fontScheme name="introcs">
      <a:majorFont>
        <a:latin typeface="Comic Sans MS"/>
        <a:ea typeface=""/>
        <a:cs typeface=""/>
      </a:majorFont>
      <a:minorFont>
        <a:latin typeface="Comic Sans M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tx2"/>
        </a:soli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2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Comic Sans MS" charset="0"/>
            <a:ea typeface="ＭＳ Ｐゴシック" charset="-128"/>
            <a:cs typeface="ＭＳ Ｐゴシック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tx2"/>
        </a:soli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2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Comic Sans MS" charset="0"/>
            <a:ea typeface="ＭＳ Ｐゴシック" charset="-128"/>
            <a:cs typeface="ＭＳ Ｐゴシック" charset="-128"/>
          </a:defRPr>
        </a:defPPr>
      </a:lstStyle>
    </a:lnDef>
  </a:objectDefaults>
  <a:extraClrSchemeLst>
    <a:extraClrScheme>
      <a:clrScheme name="introcs 1">
        <a:dk1>
          <a:srgbClr val="009999"/>
        </a:dk1>
        <a:lt1>
          <a:srgbClr val="FFFFFF"/>
        </a:lt1>
        <a:dk2>
          <a:srgbClr val="336699"/>
        </a:dk2>
        <a:lt2>
          <a:srgbClr val="010000"/>
        </a:lt2>
        <a:accent1>
          <a:srgbClr val="CCECFF"/>
        </a:accent1>
        <a:accent2>
          <a:srgbClr val="FFFFCC"/>
        </a:accent2>
        <a:accent3>
          <a:srgbClr val="FFFFFF"/>
        </a:accent3>
        <a:accent4>
          <a:srgbClr val="008282"/>
        </a:accent4>
        <a:accent5>
          <a:srgbClr val="E2F4FF"/>
        </a:accent5>
        <a:accent6>
          <a:srgbClr val="E7E7B9"/>
        </a:accent6>
        <a:hlink>
          <a:srgbClr val="FF9966"/>
        </a:hlink>
        <a:folHlink>
          <a:srgbClr val="FFFF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ntrocs 2">
        <a:dk1>
          <a:srgbClr val="800000"/>
        </a:dk1>
        <a:lt1>
          <a:srgbClr val="FFFFFF"/>
        </a:lt1>
        <a:dk2>
          <a:srgbClr val="000000"/>
        </a:dk2>
        <a:lt2>
          <a:srgbClr val="FFFFCC"/>
        </a:lt2>
        <a:accent1>
          <a:srgbClr val="000000"/>
        </a:accent1>
        <a:accent2>
          <a:srgbClr val="000099"/>
        </a:accent2>
        <a:accent3>
          <a:srgbClr val="AAAAAA"/>
        </a:accent3>
        <a:accent4>
          <a:srgbClr val="DADADA"/>
        </a:accent4>
        <a:accent5>
          <a:srgbClr val="AAAAAA"/>
        </a:accent5>
        <a:accent6>
          <a:srgbClr val="00008A"/>
        </a:accent6>
        <a:hlink>
          <a:srgbClr val="800000"/>
        </a:hlink>
        <a:folHlink>
          <a:srgbClr val="000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ntrocs 3">
        <a:dk1>
          <a:srgbClr val="000000"/>
        </a:dk1>
        <a:lt1>
          <a:srgbClr val="FFFFFF"/>
        </a:lt1>
        <a:dk2>
          <a:srgbClr val="000000"/>
        </a:dk2>
        <a:lt2>
          <a:srgbClr val="CBCBCB"/>
        </a:lt2>
        <a:accent1>
          <a:srgbClr val="C0C0C0"/>
        </a:accent1>
        <a:accent2>
          <a:srgbClr val="DDDDDD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C8C8C8"/>
        </a:accent6>
        <a:hlink>
          <a:srgbClr val="5F5F5F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ntrocs 4">
        <a:dk1>
          <a:srgbClr val="000000"/>
        </a:dk1>
        <a:lt1>
          <a:srgbClr val="FFFFFF"/>
        </a:lt1>
        <a:dk2>
          <a:srgbClr val="336699"/>
        </a:dk2>
        <a:lt2>
          <a:srgbClr val="010000"/>
        </a:lt2>
        <a:accent1>
          <a:srgbClr val="CCECFF"/>
        </a:accent1>
        <a:accent2>
          <a:srgbClr val="FFFFCC"/>
        </a:accent2>
        <a:accent3>
          <a:srgbClr val="FFFFFF"/>
        </a:accent3>
        <a:accent4>
          <a:srgbClr val="000000"/>
        </a:accent4>
        <a:accent5>
          <a:srgbClr val="E2F4FF"/>
        </a:accent5>
        <a:accent6>
          <a:srgbClr val="E7E7B9"/>
        </a:accent6>
        <a:hlink>
          <a:srgbClr val="FF6600"/>
        </a:hlink>
        <a:folHlink>
          <a:srgbClr val="FFFF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ntrocs 5">
        <a:dk1>
          <a:srgbClr val="000000"/>
        </a:dk1>
        <a:lt1>
          <a:srgbClr val="FFFFFF"/>
        </a:lt1>
        <a:dk2>
          <a:srgbClr val="336699"/>
        </a:dk2>
        <a:lt2>
          <a:srgbClr val="010000"/>
        </a:lt2>
        <a:accent1>
          <a:srgbClr val="CCECFF"/>
        </a:accent1>
        <a:accent2>
          <a:srgbClr val="FFFFCC"/>
        </a:accent2>
        <a:accent3>
          <a:srgbClr val="FFFFFF"/>
        </a:accent3>
        <a:accent4>
          <a:srgbClr val="000000"/>
        </a:accent4>
        <a:accent5>
          <a:srgbClr val="E2F4FF"/>
        </a:accent5>
        <a:accent6>
          <a:srgbClr val="E7E7B9"/>
        </a:accent6>
        <a:hlink>
          <a:srgbClr val="FF6600"/>
        </a:hlink>
        <a:folHlink>
          <a:srgbClr val="6600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ntrocs 6">
        <a:dk1>
          <a:srgbClr val="000000"/>
        </a:dk1>
        <a:lt1>
          <a:srgbClr val="FFFFFF"/>
        </a:lt1>
        <a:dk2>
          <a:srgbClr val="336699"/>
        </a:dk2>
        <a:lt2>
          <a:srgbClr val="010000"/>
        </a:lt2>
        <a:accent1>
          <a:srgbClr val="CCECFF"/>
        </a:accent1>
        <a:accent2>
          <a:srgbClr val="FFFFCC"/>
        </a:accent2>
        <a:accent3>
          <a:srgbClr val="FFFFFF"/>
        </a:accent3>
        <a:accent4>
          <a:srgbClr val="000000"/>
        </a:accent4>
        <a:accent5>
          <a:srgbClr val="E2F4FF"/>
        </a:accent5>
        <a:accent6>
          <a:srgbClr val="E7E7B9"/>
        </a:accent6>
        <a:hlink>
          <a:srgbClr val="FF6600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ntrocs 7">
        <a:dk1>
          <a:srgbClr val="000000"/>
        </a:dk1>
        <a:lt1>
          <a:srgbClr val="FFFFFF"/>
        </a:lt1>
        <a:dk2>
          <a:srgbClr val="C0C0C0"/>
        </a:dk2>
        <a:lt2>
          <a:srgbClr val="010000"/>
        </a:lt2>
        <a:accent1>
          <a:srgbClr val="CC0000"/>
        </a:accent1>
        <a:accent2>
          <a:srgbClr val="777777"/>
        </a:accent2>
        <a:accent3>
          <a:srgbClr val="FFFFFF"/>
        </a:accent3>
        <a:accent4>
          <a:srgbClr val="000000"/>
        </a:accent4>
        <a:accent5>
          <a:srgbClr val="E2AAAA"/>
        </a:accent5>
        <a:accent6>
          <a:srgbClr val="6B6B6B"/>
        </a:accent6>
        <a:hlink>
          <a:srgbClr val="4D4D4D"/>
        </a:hlink>
        <a:folHlink>
          <a:srgbClr val="66006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c:\msoffice\powerpnt\template\bwovrhd\sidebarb.ppt</Template>
  <TotalTime>8215</TotalTime>
  <Pages>24</Pages>
  <Words>2261</Words>
  <Application>Microsoft Macintosh PowerPoint</Application>
  <PresentationFormat>Letter Paper (8.5x11 in)</PresentationFormat>
  <Paragraphs>434</Paragraphs>
  <Slides>31</Slides>
  <Notes>25</Notes>
  <HiddenSlides>0</HiddenSlides>
  <MMClips>3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31</vt:i4>
      </vt:variant>
    </vt:vector>
  </HeadingPairs>
  <TitlesOfParts>
    <vt:vector size="42" baseType="lpstr">
      <vt:lpstr>Arial</vt:lpstr>
      <vt:lpstr>Comic Sans MS</vt:lpstr>
      <vt:lpstr>Consolas</vt:lpstr>
      <vt:lpstr>Lucida Console</vt:lpstr>
      <vt:lpstr>Monotype Sorts</vt:lpstr>
      <vt:lpstr>Times</vt:lpstr>
      <vt:lpstr>Times New Roman</vt:lpstr>
      <vt:lpstr>Wingdings</vt:lpstr>
      <vt:lpstr>sidebarb</vt:lpstr>
      <vt:lpstr>1_sidebarb</vt:lpstr>
      <vt:lpstr>introcs</vt:lpstr>
      <vt:lpstr> Introduction to Computer Science: Course Overview</vt:lpstr>
      <vt:lpstr>Course objectives</vt:lpstr>
      <vt:lpstr>Course requirements</vt:lpstr>
      <vt:lpstr>Course Website (“Moodle”)</vt:lpstr>
      <vt:lpstr>Q&amp;A Forums</vt:lpstr>
      <vt:lpstr>Individual work</vt:lpstr>
      <vt:lpstr>Textbooks</vt:lpstr>
      <vt:lpstr>Computer science is about …</vt:lpstr>
      <vt:lpstr>Computer science is about …</vt:lpstr>
      <vt:lpstr>A taste of programming</vt:lpstr>
      <vt:lpstr>Programming is about . . .</vt:lpstr>
      <vt:lpstr>Programming is about . . .</vt:lpstr>
      <vt:lpstr>Programming is about . . .</vt:lpstr>
      <vt:lpstr>Programming languages</vt:lpstr>
      <vt:lpstr>Programming languages</vt:lpstr>
      <vt:lpstr>Programming languages</vt:lpstr>
      <vt:lpstr>Java program example</vt:lpstr>
      <vt:lpstr>Java syntax elements (first approximation)</vt:lpstr>
      <vt:lpstr>Java syntax elements (first approximation)</vt:lpstr>
      <vt:lpstr>Java syntax elements (first approximation)</vt:lpstr>
      <vt:lpstr>Java syntax elements (first approximation)</vt:lpstr>
      <vt:lpstr>Java syntax elements (first approximation)</vt:lpstr>
      <vt:lpstr>Java syntax elements (first approximation)</vt:lpstr>
      <vt:lpstr>Java program structure</vt:lpstr>
      <vt:lpstr>Java program structure</vt:lpstr>
      <vt:lpstr>Java program structure</vt:lpstr>
      <vt:lpstr>Program development</vt:lpstr>
      <vt:lpstr>Program development: “Command” / “Terminal” level</vt:lpstr>
      <vt:lpstr>Program development: Integrated Development Environments</vt:lpstr>
      <vt:lpstr>Debugging</vt:lpstr>
      <vt:lpstr>Things to do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and Orientation:  The World of Database Management</dc:title>
  <dc:subject/>
  <dc:creator>Shimon Schocken</dc:creator>
  <cp:keywords/>
  <dc:description/>
  <cp:lastModifiedBy>Schocken Shimon</cp:lastModifiedBy>
  <cp:revision>1010</cp:revision>
  <cp:lastPrinted>1999-02-19T08:49:27Z</cp:lastPrinted>
  <dcterms:created xsi:type="dcterms:W3CDTF">1995-09-10T16:19:44Z</dcterms:created>
  <dcterms:modified xsi:type="dcterms:W3CDTF">2024-10-22T09:11:36Z</dcterms:modified>
</cp:coreProperties>
</file>